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779" r:id="rId3"/>
    <p:sldId id="792" r:id="rId4"/>
    <p:sldId id="807" r:id="rId5"/>
    <p:sldId id="795" r:id="rId6"/>
    <p:sldId id="794" r:id="rId7"/>
    <p:sldId id="796" r:id="rId8"/>
    <p:sldId id="808" r:id="rId9"/>
    <p:sldId id="809" r:id="rId10"/>
    <p:sldId id="271" r:id="rId11"/>
    <p:sldId id="799" r:id="rId12"/>
    <p:sldId id="810" r:id="rId13"/>
    <p:sldId id="811" r:id="rId14"/>
    <p:sldId id="813" r:id="rId15"/>
    <p:sldId id="814" r:id="rId16"/>
    <p:sldId id="806" r:id="rId17"/>
    <p:sldId id="788" r:id="rId18"/>
  </p:sldIdLst>
  <p:sldSz cx="12192000" cy="6858000"/>
  <p:notesSz cx="6858000" cy="9144000"/>
  <p:embeddedFontLst>
    <p:embeddedFont>
      <p:font typeface="Arbeit Bold" panose="00000800000000000000" pitchFamily="50" charset="0"/>
      <p:bold r:id="rId21"/>
    </p:embeddedFont>
    <p:embeddedFont>
      <p:font typeface="Arbeit Book" panose="00000400000000000000" pitchFamily="50" charset="0"/>
      <p:regular r:id="rId22"/>
    </p:embeddedFont>
    <p:embeddedFont>
      <p:font typeface="Arbeit Book Italic" panose="00000500000000000000" pitchFamily="50" charset="0"/>
      <p:italic r:id="rId23"/>
    </p:embeddedFont>
    <p:embeddedFont>
      <p:font typeface="Arbeit Light" panose="00000300000000000000" pitchFamily="50" charset="0"/>
      <p:regular r:id="rId24"/>
    </p:embeddedFont>
    <p:embeddedFont>
      <p:font typeface="Arbeit Light Italic" panose="00000300000000000000" pitchFamily="50" charset="0"/>
      <p:italic r:id="rId25"/>
    </p:embeddedFont>
    <p:embeddedFont>
      <p:font typeface="Arbeit Medium" panose="00000600000000000000" pitchFamily="50" charset="0"/>
      <p:regular r:id="rId26"/>
    </p:embeddedFont>
    <p:embeddedFont>
      <p:font typeface="Arbeit Semi Bold" panose="00000700000000000000" pitchFamily="50" charset="0"/>
      <p:bold r:id="rId27"/>
    </p:embeddedFont>
    <p:embeddedFont>
      <p:font typeface="Arbeit Semi Bold Italic" panose="00000700000000000000" pitchFamily="50" charset="0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nivers" panose="020B0503020202020204" pitchFamily="34" charset="0"/>
      <p:regular r:id="rId35"/>
      <p:bold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F4A"/>
    <a:srgbClr val="00B6AD"/>
    <a:srgbClr val="C5E0B4"/>
    <a:srgbClr val="FFFFFF"/>
    <a:srgbClr val="487061"/>
    <a:srgbClr val="000000"/>
    <a:srgbClr val="E2AC00"/>
    <a:srgbClr val="44546A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A57DDE-3832-456F-9431-A9061D6A0073}" v="3661" dt="2023-07-11T04:27:16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745" autoAdjust="0"/>
  </p:normalViewPr>
  <p:slideViewPr>
    <p:cSldViewPr snapToGrid="0">
      <p:cViewPr varScale="1">
        <p:scale>
          <a:sx n="61" d="100"/>
          <a:sy n="61" d="100"/>
        </p:scale>
        <p:origin x="84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Hawksworth" userId="d6d14317-0de3-410a-859f-549b6ee308ed" providerId="ADAL" clId="{56A57DDE-3832-456F-9431-A9061D6A0073}"/>
    <pc:docChg chg="undo custSel addSld delSld modSld sldOrd replTag delTag">
      <pc:chgData name="Philip Hawksworth" userId="d6d14317-0de3-410a-859f-549b6ee308ed" providerId="ADAL" clId="{56A57DDE-3832-456F-9431-A9061D6A0073}" dt="2023-08-03T23:54:30.963" v="6762" actId="14100"/>
      <pc:docMkLst>
        <pc:docMk/>
      </pc:docMkLst>
      <pc:sldChg chg="addSp modSp mod modAnim replTag delTag">
        <pc:chgData name="Philip Hawksworth" userId="d6d14317-0de3-410a-859f-549b6ee308ed" providerId="ADAL" clId="{56A57DDE-3832-456F-9431-A9061D6A0073}" dt="2023-08-03T23:54:15.008" v="6752"/>
        <pc:sldMkLst>
          <pc:docMk/>
          <pc:sldMk cId="3243438892" sldId="256"/>
        </pc:sldMkLst>
        <pc:spChg chg="mod">
          <ac:chgData name="Philip Hawksworth" userId="d6d14317-0de3-410a-859f-549b6ee308ed" providerId="ADAL" clId="{56A57DDE-3832-456F-9431-A9061D6A0073}" dt="2023-06-14T06:28:44.771" v="6055" actId="1076"/>
          <ac:spMkLst>
            <pc:docMk/>
            <pc:sldMk cId="3243438892" sldId="256"/>
            <ac:spMk id="2" creationId="{A8F05B75-1027-E9E7-C072-0C86641B59C4}"/>
          </ac:spMkLst>
        </pc:spChg>
        <pc:spChg chg="add mod">
          <ac:chgData name="Philip Hawksworth" userId="d6d14317-0de3-410a-859f-549b6ee308ed" providerId="ADAL" clId="{56A57DDE-3832-456F-9431-A9061D6A0073}" dt="2023-06-14T06:28:12.284" v="6052" actId="1076"/>
          <ac:spMkLst>
            <pc:docMk/>
            <pc:sldMk cId="3243438892" sldId="256"/>
            <ac:spMk id="4" creationId="{4534C923-314E-E908-CE42-70A04A5397B4}"/>
          </ac:spMkLst>
        </pc:spChg>
        <pc:spChg chg="mod">
          <ac:chgData name="Philip Hawksworth" userId="d6d14317-0de3-410a-859f-549b6ee308ed" providerId="ADAL" clId="{56A57DDE-3832-456F-9431-A9061D6A0073}" dt="2023-06-14T06:28:06.737" v="6051" actId="14100"/>
          <ac:spMkLst>
            <pc:docMk/>
            <pc:sldMk cId="3243438892" sldId="256"/>
            <ac:spMk id="13" creationId="{FCAFBA73-86A3-48E9-845B-D207FB3F6626}"/>
          </ac:spMkLst>
        </pc:spChg>
      </pc:sldChg>
      <pc:sldChg chg="addSp delSp modSp mod delAnim modAnim replTag delTag">
        <pc:chgData name="Philip Hawksworth" userId="d6d14317-0de3-410a-859f-549b6ee308ed" providerId="ADAL" clId="{56A57DDE-3832-456F-9431-A9061D6A0073}" dt="2023-06-14T06:36:34.466" v="6180"/>
        <pc:sldMkLst>
          <pc:docMk/>
          <pc:sldMk cId="3114592968" sldId="271"/>
        </pc:sldMkLst>
        <pc:spChg chg="del">
          <ac:chgData name="Philip Hawksworth" userId="d6d14317-0de3-410a-859f-549b6ee308ed" providerId="ADAL" clId="{56A57DDE-3832-456F-9431-A9061D6A0073}" dt="2023-06-08T06:00:50.952" v="1586" actId="478"/>
          <ac:spMkLst>
            <pc:docMk/>
            <pc:sldMk cId="3114592968" sldId="271"/>
            <ac:spMk id="2" creationId="{00000000-0000-0000-0000-000000000000}"/>
          </ac:spMkLst>
        </pc:spChg>
        <pc:spChg chg="add del mod">
          <ac:chgData name="Philip Hawksworth" userId="d6d14317-0de3-410a-859f-549b6ee308ed" providerId="ADAL" clId="{56A57DDE-3832-456F-9431-A9061D6A0073}" dt="2023-06-12T03:32:26.318" v="3724" actId="478"/>
          <ac:spMkLst>
            <pc:docMk/>
            <pc:sldMk cId="3114592968" sldId="271"/>
            <ac:spMk id="2" creationId="{8065A65F-97C1-B1BF-1CF8-56D757C4602C}"/>
          </ac:spMkLst>
        </pc:spChg>
        <pc:spChg chg="mod">
          <ac:chgData name="Philip Hawksworth" userId="d6d14317-0de3-410a-859f-549b6ee308ed" providerId="ADAL" clId="{56A57DDE-3832-456F-9431-A9061D6A0073}" dt="2023-06-12T07:49:29.997" v="5471" actId="2711"/>
          <ac:spMkLst>
            <pc:docMk/>
            <pc:sldMk cId="3114592968" sldId="271"/>
            <ac:spMk id="5" creationId="{00000000-0000-0000-0000-000000000000}"/>
          </ac:spMkLst>
        </pc:spChg>
        <pc:spChg chg="add mod">
          <ac:chgData name="Philip Hawksworth" userId="d6d14317-0de3-410a-859f-549b6ee308ed" providerId="ADAL" clId="{56A57DDE-3832-456F-9431-A9061D6A0073}" dt="2023-06-12T03:26:09.985" v="3640" actId="1076"/>
          <ac:spMkLst>
            <pc:docMk/>
            <pc:sldMk cId="3114592968" sldId="271"/>
            <ac:spMk id="6" creationId="{6A55A5E6-2B0B-03BB-DCF3-A2CFFF3320F1}"/>
          </ac:spMkLst>
        </pc:spChg>
        <pc:spChg chg="add mod">
          <ac:chgData name="Philip Hawksworth" userId="d6d14317-0de3-410a-859f-549b6ee308ed" providerId="ADAL" clId="{56A57DDE-3832-456F-9431-A9061D6A0073}" dt="2023-06-12T07:56:13.108" v="5582" actId="14100"/>
          <ac:spMkLst>
            <pc:docMk/>
            <pc:sldMk cId="3114592968" sldId="271"/>
            <ac:spMk id="8" creationId="{856A6D05-0EA2-F479-DB0F-38751CAD86BF}"/>
          </ac:spMkLst>
        </pc:spChg>
        <pc:spChg chg="add mod">
          <ac:chgData name="Philip Hawksworth" userId="d6d14317-0de3-410a-859f-549b6ee308ed" providerId="ADAL" clId="{56A57DDE-3832-456F-9431-A9061D6A0073}" dt="2023-06-12T07:55:23.940" v="5579" actId="14100"/>
          <ac:spMkLst>
            <pc:docMk/>
            <pc:sldMk cId="3114592968" sldId="271"/>
            <ac:spMk id="9" creationId="{78B7DBC9-D03A-6DEE-DC1D-F54A8209D44C}"/>
          </ac:spMkLst>
        </pc:spChg>
        <pc:spChg chg="add mod">
          <ac:chgData name="Philip Hawksworth" userId="d6d14317-0de3-410a-859f-549b6ee308ed" providerId="ADAL" clId="{56A57DDE-3832-456F-9431-A9061D6A0073}" dt="2023-06-12T07:56:13.108" v="5582" actId="14100"/>
          <ac:spMkLst>
            <pc:docMk/>
            <pc:sldMk cId="3114592968" sldId="271"/>
            <ac:spMk id="10" creationId="{BC253F7F-9DBF-3B52-3280-58AC35D8281D}"/>
          </ac:spMkLst>
        </pc:spChg>
        <pc:spChg chg="add mod">
          <ac:chgData name="Philip Hawksworth" userId="d6d14317-0de3-410a-859f-549b6ee308ed" providerId="ADAL" clId="{56A57DDE-3832-456F-9431-A9061D6A0073}" dt="2023-06-12T07:55:23.940" v="5579" actId="14100"/>
          <ac:spMkLst>
            <pc:docMk/>
            <pc:sldMk cId="3114592968" sldId="271"/>
            <ac:spMk id="11" creationId="{84312AA1-C01C-D198-3868-FF4E63B0291D}"/>
          </ac:spMkLst>
        </pc:spChg>
        <pc:spChg chg="add mod">
          <ac:chgData name="Philip Hawksworth" userId="d6d14317-0de3-410a-859f-549b6ee308ed" providerId="ADAL" clId="{56A57DDE-3832-456F-9431-A9061D6A0073}" dt="2023-06-12T07:56:13.108" v="5582" actId="14100"/>
          <ac:spMkLst>
            <pc:docMk/>
            <pc:sldMk cId="3114592968" sldId="271"/>
            <ac:spMk id="12" creationId="{08E828AD-0924-001B-6331-822306C53E5F}"/>
          </ac:spMkLst>
        </pc:spChg>
        <pc:spChg chg="add mod">
          <ac:chgData name="Philip Hawksworth" userId="d6d14317-0de3-410a-859f-549b6ee308ed" providerId="ADAL" clId="{56A57DDE-3832-456F-9431-A9061D6A0073}" dt="2023-06-12T07:55:23.940" v="5579" actId="14100"/>
          <ac:spMkLst>
            <pc:docMk/>
            <pc:sldMk cId="3114592968" sldId="271"/>
            <ac:spMk id="13" creationId="{84C9567B-1734-6AD6-AD18-574BFF5CDA73}"/>
          </ac:spMkLst>
        </pc:spChg>
        <pc:spChg chg="add mod">
          <ac:chgData name="Philip Hawksworth" userId="d6d14317-0de3-410a-859f-549b6ee308ed" providerId="ADAL" clId="{56A57DDE-3832-456F-9431-A9061D6A0073}" dt="2023-06-12T07:56:13.108" v="5582" actId="14100"/>
          <ac:spMkLst>
            <pc:docMk/>
            <pc:sldMk cId="3114592968" sldId="271"/>
            <ac:spMk id="14" creationId="{2AE297A5-37B9-3854-9B97-BF7B7BC1A99B}"/>
          </ac:spMkLst>
        </pc:spChg>
        <pc:spChg chg="add mod">
          <ac:chgData name="Philip Hawksworth" userId="d6d14317-0de3-410a-859f-549b6ee308ed" providerId="ADAL" clId="{56A57DDE-3832-456F-9431-A9061D6A0073}" dt="2023-06-12T07:55:23.940" v="5579" actId="14100"/>
          <ac:spMkLst>
            <pc:docMk/>
            <pc:sldMk cId="3114592968" sldId="271"/>
            <ac:spMk id="15" creationId="{86EBBB1D-58C5-2079-6B3D-51514FA913D0}"/>
          </ac:spMkLst>
        </pc:spChg>
        <pc:spChg chg="add mod">
          <ac:chgData name="Philip Hawksworth" userId="d6d14317-0de3-410a-859f-549b6ee308ed" providerId="ADAL" clId="{56A57DDE-3832-456F-9431-A9061D6A0073}" dt="2023-06-12T07:55:37.974" v="5580" actId="1076"/>
          <ac:spMkLst>
            <pc:docMk/>
            <pc:sldMk cId="3114592968" sldId="271"/>
            <ac:spMk id="16" creationId="{31EA30F9-4C22-8F04-F386-533404E32320}"/>
          </ac:spMkLst>
        </pc:spChg>
        <pc:spChg chg="add mod">
          <ac:chgData name="Philip Hawksworth" userId="d6d14317-0de3-410a-859f-549b6ee308ed" providerId="ADAL" clId="{56A57DDE-3832-456F-9431-A9061D6A0073}" dt="2023-06-12T07:55:37.974" v="5580" actId="1076"/>
          <ac:spMkLst>
            <pc:docMk/>
            <pc:sldMk cId="3114592968" sldId="271"/>
            <ac:spMk id="17" creationId="{6526A5D6-D3B2-03CA-36AB-CA45ED7FEEC4}"/>
          </ac:spMkLst>
        </pc:spChg>
        <pc:spChg chg="add mod">
          <ac:chgData name="Philip Hawksworth" userId="d6d14317-0de3-410a-859f-549b6ee308ed" providerId="ADAL" clId="{56A57DDE-3832-456F-9431-A9061D6A0073}" dt="2023-06-12T07:55:37.974" v="5580" actId="1076"/>
          <ac:spMkLst>
            <pc:docMk/>
            <pc:sldMk cId="3114592968" sldId="271"/>
            <ac:spMk id="18" creationId="{C3C98B82-2F54-A551-6C65-B8BBB13086F0}"/>
          </ac:spMkLst>
        </pc:spChg>
        <pc:spChg chg="add mod">
          <ac:chgData name="Philip Hawksworth" userId="d6d14317-0de3-410a-859f-549b6ee308ed" providerId="ADAL" clId="{56A57DDE-3832-456F-9431-A9061D6A0073}" dt="2023-06-12T07:55:44.590" v="5581" actId="14100"/>
          <ac:spMkLst>
            <pc:docMk/>
            <pc:sldMk cId="3114592968" sldId="271"/>
            <ac:spMk id="20" creationId="{6895F30B-26D8-6737-CF2A-D7A85728BAA1}"/>
          </ac:spMkLst>
        </pc:spChg>
        <pc:spChg chg="mod">
          <ac:chgData name="Philip Hawksworth" userId="d6d14317-0de3-410a-859f-549b6ee308ed" providerId="ADAL" clId="{56A57DDE-3832-456F-9431-A9061D6A0073}" dt="2023-06-12T03:25:57.085" v="3638" actId="1037"/>
          <ac:spMkLst>
            <pc:docMk/>
            <pc:sldMk cId="3114592968" sldId="271"/>
            <ac:spMk id="21" creationId="{C361385E-B766-8CF0-0A3D-B54ADA877651}"/>
          </ac:spMkLst>
        </pc:spChg>
        <pc:picChg chg="del">
          <ac:chgData name="Philip Hawksworth" userId="d6d14317-0de3-410a-859f-549b6ee308ed" providerId="ADAL" clId="{56A57DDE-3832-456F-9431-A9061D6A0073}" dt="2023-06-08T05:49:26.750" v="1552" actId="478"/>
          <ac:picMkLst>
            <pc:docMk/>
            <pc:sldMk cId="3114592968" sldId="271"/>
            <ac:picMk id="3" creationId="{E320ADC1-B578-A907-90A6-81D6206FAD10}"/>
          </ac:picMkLst>
        </pc:picChg>
        <pc:picChg chg="del">
          <ac:chgData name="Philip Hawksworth" userId="d6d14317-0de3-410a-859f-549b6ee308ed" providerId="ADAL" clId="{56A57DDE-3832-456F-9431-A9061D6A0073}" dt="2023-06-08T05:49:25.800" v="1551" actId="478"/>
          <ac:picMkLst>
            <pc:docMk/>
            <pc:sldMk cId="3114592968" sldId="271"/>
            <ac:picMk id="4" creationId="{2455B1A9-9A07-47E2-AE71-B72AD161E3D4}"/>
          </ac:picMkLst>
        </pc:picChg>
        <pc:picChg chg="add mod">
          <ac:chgData name="Philip Hawksworth" userId="d6d14317-0de3-410a-859f-549b6ee308ed" providerId="ADAL" clId="{56A57DDE-3832-456F-9431-A9061D6A0073}" dt="2023-06-12T23:51:40.454" v="5796" actId="29295"/>
          <ac:picMkLst>
            <pc:docMk/>
            <pc:sldMk cId="3114592968" sldId="271"/>
            <ac:picMk id="4" creationId="{AB607110-06ED-B456-1B2B-6578D2D0D3ED}"/>
          </ac:picMkLst>
        </pc:picChg>
        <pc:picChg chg="mod">
          <ac:chgData name="Philip Hawksworth" userId="d6d14317-0de3-410a-859f-549b6ee308ed" providerId="ADAL" clId="{56A57DDE-3832-456F-9431-A9061D6A0073}" dt="2023-06-12T07:54:05.067" v="5558" actId="14100"/>
          <ac:picMkLst>
            <pc:docMk/>
            <pc:sldMk cId="3114592968" sldId="271"/>
            <ac:picMk id="7" creationId="{BA998BAB-16F4-922C-B68A-3EE69488024A}"/>
          </ac:picMkLst>
        </pc:picChg>
        <pc:picChg chg="add del mod">
          <ac:chgData name="Philip Hawksworth" userId="d6d14317-0de3-410a-859f-549b6ee308ed" providerId="ADAL" clId="{56A57DDE-3832-456F-9431-A9061D6A0073}" dt="2023-06-12T05:59:43.303" v="4901" actId="478"/>
          <ac:picMkLst>
            <pc:docMk/>
            <pc:sldMk cId="3114592968" sldId="271"/>
            <ac:picMk id="23" creationId="{16A232AC-4015-37A1-61A4-0FC79587062A}"/>
          </ac:picMkLst>
        </pc:picChg>
        <pc:picChg chg="add mod">
          <ac:chgData name="Philip Hawksworth" userId="d6d14317-0de3-410a-859f-549b6ee308ed" providerId="ADAL" clId="{56A57DDE-3832-456F-9431-A9061D6A0073}" dt="2023-06-14T06:34:58.582" v="6157" actId="1037"/>
          <ac:picMkLst>
            <pc:docMk/>
            <pc:sldMk cId="3114592968" sldId="271"/>
            <ac:picMk id="25" creationId="{CCEC7869-B4C8-166D-D3DA-45C9A30AFBFA}"/>
          </ac:picMkLst>
        </pc:picChg>
        <pc:picChg chg="add mod">
          <ac:chgData name="Philip Hawksworth" userId="d6d14317-0de3-410a-859f-549b6ee308ed" providerId="ADAL" clId="{56A57DDE-3832-456F-9431-A9061D6A0073}" dt="2023-06-12T23:51:44.540" v="5797" actId="29295"/>
          <ac:picMkLst>
            <pc:docMk/>
            <pc:sldMk cId="3114592968" sldId="271"/>
            <ac:picMk id="27" creationId="{FAE5798E-AE2F-FAA7-EDFD-DFC3791CB9DA}"/>
          </ac:picMkLst>
        </pc:picChg>
        <pc:picChg chg="add mod">
          <ac:chgData name="Philip Hawksworth" userId="d6d14317-0de3-410a-859f-549b6ee308ed" providerId="ADAL" clId="{56A57DDE-3832-456F-9431-A9061D6A0073}" dt="2023-06-12T23:51:53.479" v="5799" actId="29295"/>
          <ac:picMkLst>
            <pc:docMk/>
            <pc:sldMk cId="3114592968" sldId="271"/>
            <ac:picMk id="29" creationId="{65062BD7-C024-3BCA-DB73-4A3AF41AE781}"/>
          </ac:picMkLst>
        </pc:picChg>
      </pc:sldChg>
      <pc:sldChg chg="modSp mod modAnim replTag delTag">
        <pc:chgData name="Philip Hawksworth" userId="d6d14317-0de3-410a-859f-549b6ee308ed" providerId="ADAL" clId="{56A57DDE-3832-456F-9431-A9061D6A0073}" dt="2023-08-03T23:54:30.963" v="6762" actId="14100"/>
        <pc:sldMkLst>
          <pc:docMk/>
          <pc:sldMk cId="1902371642" sldId="779"/>
        </pc:sldMkLst>
        <pc:spChg chg="mod">
          <ac:chgData name="Philip Hawksworth" userId="d6d14317-0de3-410a-859f-549b6ee308ed" providerId="ADAL" clId="{56A57DDE-3832-456F-9431-A9061D6A0073}" dt="2023-08-03T23:54:30.963" v="6762" actId="14100"/>
          <ac:spMkLst>
            <pc:docMk/>
            <pc:sldMk cId="1902371642" sldId="779"/>
            <ac:spMk id="6" creationId="{1B338BC7-17C2-4DD0-9EC0-33E6F3B2C35D}"/>
          </ac:spMkLst>
        </pc:spChg>
        <pc:spChg chg="mod">
          <ac:chgData name="Philip Hawksworth" userId="d6d14317-0de3-410a-859f-549b6ee308ed" providerId="ADAL" clId="{56A57DDE-3832-456F-9431-A9061D6A0073}" dt="2023-06-12T08:06:49.972" v="5656" actId="2711"/>
          <ac:spMkLst>
            <pc:docMk/>
            <pc:sldMk cId="1902371642" sldId="779"/>
            <ac:spMk id="8" creationId="{2610CBA6-56A6-4BAB-82B7-7D97AF67FAA8}"/>
          </ac:spMkLst>
        </pc:spChg>
      </pc:sldChg>
      <pc:sldChg chg="modSp mod modAnim replTag delTag">
        <pc:chgData name="Philip Hawksworth" userId="d6d14317-0de3-410a-859f-549b6ee308ed" providerId="ADAL" clId="{56A57DDE-3832-456F-9431-A9061D6A0073}" dt="2023-07-11T04:27:04.244" v="6721"/>
        <pc:sldMkLst>
          <pc:docMk/>
          <pc:sldMk cId="3599849358" sldId="788"/>
        </pc:sldMkLst>
        <pc:spChg chg="mod">
          <ac:chgData name="Philip Hawksworth" userId="d6d14317-0de3-410a-859f-549b6ee308ed" providerId="ADAL" clId="{56A57DDE-3832-456F-9431-A9061D6A0073}" dt="2023-06-12T07:58:32.072" v="5610" actId="20577"/>
          <ac:spMkLst>
            <pc:docMk/>
            <pc:sldMk cId="3599849358" sldId="788"/>
            <ac:spMk id="11" creationId="{E59BDAD5-480A-447A-818F-9A0DF72B1B5D}"/>
          </ac:spMkLst>
        </pc:spChg>
        <pc:picChg chg="mod">
          <ac:chgData name="Philip Hawksworth" userId="d6d14317-0de3-410a-859f-549b6ee308ed" providerId="ADAL" clId="{56A57DDE-3832-456F-9431-A9061D6A0073}" dt="2023-06-12T03:22:47.683" v="3596" actId="14826"/>
          <ac:picMkLst>
            <pc:docMk/>
            <pc:sldMk cId="3599849358" sldId="788"/>
            <ac:picMk id="5" creationId="{B74D91F8-290F-4FD5-B9A3-C1E89D8DBCBD}"/>
          </ac:picMkLst>
        </pc:picChg>
      </pc:sldChg>
      <pc:sldChg chg="modSp mod modAnim replTag delTag">
        <pc:chgData name="Philip Hawksworth" userId="d6d14317-0de3-410a-859f-549b6ee308ed" providerId="ADAL" clId="{56A57DDE-3832-456F-9431-A9061D6A0073}" dt="2023-06-27T07:38:59.568" v="6282"/>
        <pc:sldMkLst>
          <pc:docMk/>
          <pc:sldMk cId="4294333286" sldId="792"/>
        </pc:sldMkLst>
        <pc:spChg chg="mod">
          <ac:chgData name="Philip Hawksworth" userId="d6d14317-0de3-410a-859f-549b6ee308ed" providerId="ADAL" clId="{56A57DDE-3832-456F-9431-A9061D6A0073}" dt="2023-06-12T07:48:21.267" v="5422" actId="113"/>
          <ac:spMkLst>
            <pc:docMk/>
            <pc:sldMk cId="4294333286" sldId="792"/>
            <ac:spMk id="2" creationId="{38116CD5-AA63-4F99-BA3D-47E6FB3F6431}"/>
          </ac:spMkLst>
        </pc:spChg>
        <pc:spChg chg="mod">
          <ac:chgData name="Philip Hawksworth" userId="d6d14317-0de3-410a-859f-549b6ee308ed" providerId="ADAL" clId="{56A57DDE-3832-456F-9431-A9061D6A0073}" dt="2023-06-08T02:52:21.302" v="1011" actId="14100"/>
          <ac:spMkLst>
            <pc:docMk/>
            <pc:sldMk cId="4294333286" sldId="792"/>
            <ac:spMk id="6" creationId="{CAEB6DF8-8D27-45F9-B8C9-8CB4CC69926A}"/>
          </ac:spMkLst>
        </pc:spChg>
        <pc:picChg chg="mod">
          <ac:chgData name="Philip Hawksworth" userId="d6d14317-0de3-410a-859f-549b6ee308ed" providerId="ADAL" clId="{56A57DDE-3832-456F-9431-A9061D6A0073}" dt="2023-06-14T06:34:09.544" v="6131" actId="14861"/>
          <ac:picMkLst>
            <pc:docMk/>
            <pc:sldMk cId="4294333286" sldId="792"/>
            <ac:picMk id="3" creationId="{2D969357-ECB8-5C97-6DD5-7A5B2D81EF3F}"/>
          </ac:picMkLst>
        </pc:picChg>
      </pc:sldChg>
      <pc:sldChg chg="addSp delSp modSp mod delAnim modAnim replTag delTag">
        <pc:chgData name="Philip Hawksworth" userId="d6d14317-0de3-410a-859f-549b6ee308ed" providerId="ADAL" clId="{56A57DDE-3832-456F-9431-A9061D6A0073}" dt="2023-06-27T07:40:31.085" v="6302" actId="14100"/>
        <pc:sldMkLst>
          <pc:docMk/>
          <pc:sldMk cId="3483697601" sldId="794"/>
        </pc:sldMkLst>
        <pc:spChg chg="mod">
          <ac:chgData name="Philip Hawksworth" userId="d6d14317-0de3-410a-859f-549b6ee308ed" providerId="ADAL" clId="{56A57DDE-3832-456F-9431-A9061D6A0073}" dt="2023-06-12T07:48:50.711" v="5443" actId="2711"/>
          <ac:spMkLst>
            <pc:docMk/>
            <pc:sldMk cId="3483697601" sldId="794"/>
            <ac:spMk id="5" creationId="{CEC486AF-EB04-AE1A-61D1-651C74166F7F}"/>
          </ac:spMkLst>
        </pc:spChg>
        <pc:spChg chg="del">
          <ac:chgData name="Philip Hawksworth" userId="d6d14317-0de3-410a-859f-549b6ee308ed" providerId="ADAL" clId="{56A57DDE-3832-456F-9431-A9061D6A0073}" dt="2023-06-08T02:57:30.609" v="1107" actId="478"/>
          <ac:spMkLst>
            <pc:docMk/>
            <pc:sldMk cId="3483697601" sldId="794"/>
            <ac:spMk id="7" creationId="{27DE2A1D-2559-5548-C8AD-1164026BFD36}"/>
          </ac:spMkLst>
        </pc:spChg>
        <pc:spChg chg="del">
          <ac:chgData name="Philip Hawksworth" userId="d6d14317-0de3-410a-859f-549b6ee308ed" providerId="ADAL" clId="{56A57DDE-3832-456F-9431-A9061D6A0073}" dt="2023-06-08T02:57:33.047" v="1108" actId="478"/>
          <ac:spMkLst>
            <pc:docMk/>
            <pc:sldMk cId="3483697601" sldId="794"/>
            <ac:spMk id="10" creationId="{953DC5DE-EA20-27C6-2668-E1093AEDB394}"/>
          </ac:spMkLst>
        </pc:spChg>
        <pc:spChg chg="del">
          <ac:chgData name="Philip Hawksworth" userId="d6d14317-0de3-410a-859f-549b6ee308ed" providerId="ADAL" clId="{56A57DDE-3832-456F-9431-A9061D6A0073}" dt="2023-06-08T02:57:35.399" v="1109" actId="478"/>
          <ac:spMkLst>
            <pc:docMk/>
            <pc:sldMk cId="3483697601" sldId="794"/>
            <ac:spMk id="11" creationId="{89313F75-A7B1-767F-F5AD-A2FB7602C336}"/>
          </ac:spMkLst>
        </pc:spChg>
        <pc:picChg chg="add mod">
          <ac:chgData name="Philip Hawksworth" userId="d6d14317-0de3-410a-859f-549b6ee308ed" providerId="ADAL" clId="{56A57DDE-3832-456F-9431-A9061D6A0073}" dt="2023-06-27T07:40:16.560" v="6300" actId="1076"/>
          <ac:picMkLst>
            <pc:docMk/>
            <pc:sldMk cId="3483697601" sldId="794"/>
            <ac:picMk id="3" creationId="{E7D86AAB-8C3B-90A8-50BC-3EF711CA6919}"/>
          </ac:picMkLst>
        </pc:picChg>
        <pc:picChg chg="add mod">
          <ac:chgData name="Philip Hawksworth" userId="d6d14317-0de3-410a-859f-549b6ee308ed" providerId="ADAL" clId="{56A57DDE-3832-456F-9431-A9061D6A0073}" dt="2023-06-27T07:40:31.085" v="6302" actId="14100"/>
          <ac:picMkLst>
            <pc:docMk/>
            <pc:sldMk cId="3483697601" sldId="794"/>
            <ac:picMk id="4" creationId="{8A1D1D7A-FDB2-041A-F6AE-BC3599E77045}"/>
          </ac:picMkLst>
        </pc:picChg>
        <pc:picChg chg="mod modCrop">
          <ac:chgData name="Philip Hawksworth" userId="d6d14317-0de3-410a-859f-549b6ee308ed" providerId="ADAL" clId="{56A57DDE-3832-456F-9431-A9061D6A0073}" dt="2023-06-14T06:34:30.450" v="6140" actId="14861"/>
          <ac:picMkLst>
            <pc:docMk/>
            <pc:sldMk cId="3483697601" sldId="794"/>
            <ac:picMk id="8" creationId="{96A140F4-A391-260F-01DF-AA5F47AB6B41}"/>
          </ac:picMkLst>
        </pc:picChg>
        <pc:picChg chg="add mod">
          <ac:chgData name="Philip Hawksworth" userId="d6d14317-0de3-410a-859f-549b6ee308ed" providerId="ADAL" clId="{56A57DDE-3832-456F-9431-A9061D6A0073}" dt="2023-06-27T07:40:31.085" v="6302" actId="14100"/>
          <ac:picMkLst>
            <pc:docMk/>
            <pc:sldMk cId="3483697601" sldId="794"/>
            <ac:picMk id="9" creationId="{7BB6C1E0-763D-94A7-3128-BB54296DA924}"/>
          </ac:picMkLst>
        </pc:picChg>
      </pc:sldChg>
      <pc:sldChg chg="addSp delSp modSp mod ord delAnim modAnim replTag delTag">
        <pc:chgData name="Philip Hawksworth" userId="d6d14317-0de3-410a-859f-549b6ee308ed" providerId="ADAL" clId="{56A57DDE-3832-456F-9431-A9061D6A0073}" dt="2023-06-27T07:39:37.810" v="6291"/>
        <pc:sldMkLst>
          <pc:docMk/>
          <pc:sldMk cId="3690623414" sldId="795"/>
        </pc:sldMkLst>
        <pc:spChg chg="mod">
          <ac:chgData name="Philip Hawksworth" userId="d6d14317-0de3-410a-859f-549b6ee308ed" providerId="ADAL" clId="{56A57DDE-3832-456F-9431-A9061D6A0073}" dt="2023-06-12T07:48:41.653" v="5436" actId="2711"/>
          <ac:spMkLst>
            <pc:docMk/>
            <pc:sldMk cId="3690623414" sldId="795"/>
            <ac:spMk id="2" creationId="{38116CD5-AA63-4F99-BA3D-47E6FB3F6431}"/>
          </ac:spMkLst>
        </pc:spChg>
        <pc:spChg chg="add mod">
          <ac:chgData name="Philip Hawksworth" userId="d6d14317-0de3-410a-859f-549b6ee308ed" providerId="ADAL" clId="{56A57DDE-3832-456F-9431-A9061D6A0073}" dt="2023-06-08T02:55:46.455" v="1033" actId="1076"/>
          <ac:spMkLst>
            <pc:docMk/>
            <pc:sldMk cId="3690623414" sldId="795"/>
            <ac:spMk id="3" creationId="{2C21E263-322D-04A6-7EDE-E0D4B5D372F3}"/>
          </ac:spMkLst>
        </pc:spChg>
        <pc:spChg chg="add mod">
          <ac:chgData name="Philip Hawksworth" userId="d6d14317-0de3-410a-859f-549b6ee308ed" providerId="ADAL" clId="{56A57DDE-3832-456F-9431-A9061D6A0073}" dt="2023-06-08T02:56:01.783" v="1052" actId="14100"/>
          <ac:spMkLst>
            <pc:docMk/>
            <pc:sldMk cId="3690623414" sldId="795"/>
            <ac:spMk id="5" creationId="{11ED059A-D635-D925-4B69-EC6849CC1001}"/>
          </ac:spMkLst>
        </pc:spChg>
        <pc:spChg chg="del mod">
          <ac:chgData name="Philip Hawksworth" userId="d6d14317-0de3-410a-859f-549b6ee308ed" providerId="ADAL" clId="{56A57DDE-3832-456F-9431-A9061D6A0073}" dt="2023-06-08T02:55:40.859" v="1032" actId="478"/>
          <ac:spMkLst>
            <pc:docMk/>
            <pc:sldMk cId="3690623414" sldId="795"/>
            <ac:spMk id="6" creationId="{CAEB6DF8-8D27-45F9-B8C9-8CB4CC69926A}"/>
          </ac:spMkLst>
        </pc:spChg>
        <pc:picChg chg="mod">
          <ac:chgData name="Philip Hawksworth" userId="d6d14317-0de3-410a-859f-549b6ee308ed" providerId="ADAL" clId="{56A57DDE-3832-456F-9431-A9061D6A0073}" dt="2023-06-14T06:34:23.359" v="6137" actId="14861"/>
          <ac:picMkLst>
            <pc:docMk/>
            <pc:sldMk cId="3690623414" sldId="795"/>
            <ac:picMk id="4" creationId="{507384CD-690E-1AF5-A269-1AC9E76A9CF7}"/>
          </ac:picMkLst>
        </pc:picChg>
      </pc:sldChg>
      <pc:sldChg chg="addSp modSp mod modAnim replTag delTag">
        <pc:chgData name="Philip Hawksworth" userId="d6d14317-0de3-410a-859f-549b6ee308ed" providerId="ADAL" clId="{56A57DDE-3832-456F-9431-A9061D6A0073}" dt="2023-07-17T05:34:07.855" v="6748"/>
        <pc:sldMkLst>
          <pc:docMk/>
          <pc:sldMk cId="3465024682" sldId="796"/>
        </pc:sldMkLst>
        <pc:spChg chg="add mod">
          <ac:chgData name="Philip Hawksworth" userId="d6d14317-0de3-410a-859f-549b6ee308ed" providerId="ADAL" clId="{56A57DDE-3832-456F-9431-A9061D6A0073}" dt="2023-06-08T05:19:26.015" v="1352" actId="14100"/>
          <ac:spMkLst>
            <pc:docMk/>
            <pc:sldMk cId="3465024682" sldId="796"/>
            <ac:spMk id="2" creationId="{19EE88A4-972F-F4E5-CC3F-0995FC0F9688}"/>
          </ac:spMkLst>
        </pc:spChg>
        <pc:spChg chg="mod">
          <ac:chgData name="Philip Hawksworth" userId="d6d14317-0de3-410a-859f-549b6ee308ed" providerId="ADAL" clId="{56A57DDE-3832-456F-9431-A9061D6A0073}" dt="2023-06-12T07:49:01.538" v="5450" actId="2711"/>
          <ac:spMkLst>
            <pc:docMk/>
            <pc:sldMk cId="3465024682" sldId="796"/>
            <ac:spMk id="5" creationId="{CEC486AF-EB04-AE1A-61D1-651C74166F7F}"/>
          </ac:spMkLst>
        </pc:spChg>
        <pc:spChg chg="mod">
          <ac:chgData name="Philip Hawksworth" userId="d6d14317-0de3-410a-859f-549b6ee308ed" providerId="ADAL" clId="{56A57DDE-3832-456F-9431-A9061D6A0073}" dt="2023-06-08T05:18:28.327" v="1294" actId="14100"/>
          <ac:spMkLst>
            <pc:docMk/>
            <pc:sldMk cId="3465024682" sldId="796"/>
            <ac:spMk id="7" creationId="{27DE2A1D-2559-5548-C8AD-1164026BFD36}"/>
          </ac:spMkLst>
        </pc:spChg>
        <pc:picChg chg="mod">
          <ac:chgData name="Philip Hawksworth" userId="d6d14317-0de3-410a-859f-549b6ee308ed" providerId="ADAL" clId="{56A57DDE-3832-456F-9431-A9061D6A0073}" dt="2023-06-14T06:34:38.347" v="6147" actId="14861"/>
          <ac:picMkLst>
            <pc:docMk/>
            <pc:sldMk cId="3465024682" sldId="796"/>
            <ac:picMk id="8" creationId="{96A140F4-A391-260F-01DF-AA5F47AB6B41}"/>
          </ac:picMkLst>
        </pc:picChg>
      </pc:sldChg>
      <pc:sldChg chg="del replTag delTag">
        <pc:chgData name="Philip Hawksworth" userId="d6d14317-0de3-410a-859f-549b6ee308ed" providerId="ADAL" clId="{56A57DDE-3832-456F-9431-A9061D6A0073}" dt="2023-06-12T01:59:47.640" v="1852" actId="2696"/>
        <pc:sldMkLst>
          <pc:docMk/>
          <pc:sldMk cId="2852347861" sldId="797"/>
        </pc:sldMkLst>
      </pc:sldChg>
      <pc:sldChg chg="del replTag delTag">
        <pc:chgData name="Philip Hawksworth" userId="d6d14317-0de3-410a-859f-549b6ee308ed" providerId="ADAL" clId="{56A57DDE-3832-456F-9431-A9061D6A0073}" dt="2023-06-12T01:59:47.640" v="1852" actId="2696"/>
        <pc:sldMkLst>
          <pc:docMk/>
          <pc:sldMk cId="1335249029" sldId="798"/>
        </pc:sldMkLst>
      </pc:sldChg>
      <pc:sldChg chg="addSp delSp modSp mod addAnim delAnim modAnim replTag delTag">
        <pc:chgData name="Philip Hawksworth" userId="d6d14317-0de3-410a-859f-549b6ee308ed" providerId="ADAL" clId="{56A57DDE-3832-456F-9431-A9061D6A0073}" dt="2023-06-14T07:04:19.586" v="6274" actId="20577"/>
        <pc:sldMkLst>
          <pc:docMk/>
          <pc:sldMk cId="3783017490" sldId="799"/>
        </pc:sldMkLst>
        <pc:spChg chg="add del mod">
          <ac:chgData name="Philip Hawksworth" userId="d6d14317-0de3-410a-859f-549b6ee308ed" providerId="ADAL" clId="{56A57DDE-3832-456F-9431-A9061D6A0073}" dt="2023-06-12T02:08:47.276" v="1987" actId="478"/>
          <ac:spMkLst>
            <pc:docMk/>
            <pc:sldMk cId="3783017490" sldId="799"/>
            <ac:spMk id="2" creationId="{CB4425F7-94DE-252F-4BE8-9A5A15656803}"/>
          </ac:spMkLst>
        </pc:spChg>
        <pc:spChg chg="del">
          <ac:chgData name="Philip Hawksworth" userId="d6d14317-0de3-410a-859f-549b6ee308ed" providerId="ADAL" clId="{56A57DDE-3832-456F-9431-A9061D6A0073}" dt="2023-06-12T02:05:56.635" v="1951" actId="21"/>
          <ac:spMkLst>
            <pc:docMk/>
            <pc:sldMk cId="3783017490" sldId="799"/>
            <ac:spMk id="5" creationId="{E7D985C3-0D11-64F0-9560-1E78B466CAD5}"/>
          </ac:spMkLst>
        </pc:spChg>
        <pc:spChg chg="add del mod">
          <ac:chgData name="Philip Hawksworth" userId="d6d14317-0de3-410a-859f-549b6ee308ed" providerId="ADAL" clId="{56A57DDE-3832-456F-9431-A9061D6A0073}" dt="2023-06-12T02:05:40.760" v="1950" actId="478"/>
          <ac:spMkLst>
            <pc:docMk/>
            <pc:sldMk cId="3783017490" sldId="799"/>
            <ac:spMk id="6" creationId="{4293CCF6-9682-BE94-0887-59B96174719D}"/>
          </ac:spMkLst>
        </pc:spChg>
        <pc:spChg chg="add del mod">
          <ac:chgData name="Philip Hawksworth" userId="d6d14317-0de3-410a-859f-549b6ee308ed" providerId="ADAL" clId="{56A57DDE-3832-456F-9431-A9061D6A0073}" dt="2023-06-12T02:05:40.760" v="1950" actId="478"/>
          <ac:spMkLst>
            <pc:docMk/>
            <pc:sldMk cId="3783017490" sldId="799"/>
            <ac:spMk id="7" creationId="{DC493F49-466F-A1F8-F30C-4B9779D810E1}"/>
          </ac:spMkLst>
        </pc:spChg>
        <pc:spChg chg="del">
          <ac:chgData name="Philip Hawksworth" userId="d6d14317-0de3-410a-859f-549b6ee308ed" providerId="ADAL" clId="{56A57DDE-3832-456F-9431-A9061D6A0073}" dt="2023-06-12T02:09:43.483" v="1998" actId="21"/>
          <ac:spMkLst>
            <pc:docMk/>
            <pc:sldMk cId="3783017490" sldId="799"/>
            <ac:spMk id="8" creationId="{DC81B0D8-A9C2-F6C4-4AD4-0CE38379AC1D}"/>
          </ac:spMkLst>
        </pc:spChg>
        <pc:spChg chg="add del mod">
          <ac:chgData name="Philip Hawksworth" userId="d6d14317-0de3-410a-859f-549b6ee308ed" providerId="ADAL" clId="{56A57DDE-3832-456F-9431-A9061D6A0073}" dt="2023-06-12T02:12:45.210" v="2013" actId="21"/>
          <ac:spMkLst>
            <pc:docMk/>
            <pc:sldMk cId="3783017490" sldId="799"/>
            <ac:spMk id="9" creationId="{EC8EFD3F-E3BD-0594-16BE-5DE42737CFA9}"/>
          </ac:spMkLst>
        </pc:spChg>
        <pc:spChg chg="del">
          <ac:chgData name="Philip Hawksworth" userId="d6d14317-0de3-410a-859f-549b6ee308ed" providerId="ADAL" clId="{56A57DDE-3832-456F-9431-A9061D6A0073}" dt="2023-06-12T02:05:56.635" v="1951" actId="21"/>
          <ac:spMkLst>
            <pc:docMk/>
            <pc:sldMk cId="3783017490" sldId="799"/>
            <ac:spMk id="10" creationId="{2848B4A6-5CD6-FFC9-0D8F-66071CBA6113}"/>
          </ac:spMkLst>
        </pc:spChg>
        <pc:spChg chg="add del mod">
          <ac:chgData name="Philip Hawksworth" userId="d6d14317-0de3-410a-859f-549b6ee308ed" providerId="ADAL" clId="{56A57DDE-3832-456F-9431-A9061D6A0073}" dt="2023-06-12T02:12:45.210" v="2013" actId="21"/>
          <ac:spMkLst>
            <pc:docMk/>
            <pc:sldMk cId="3783017490" sldId="799"/>
            <ac:spMk id="11" creationId="{9750980A-5D57-E941-9550-BD146B86E1A0}"/>
          </ac:spMkLst>
        </pc:spChg>
        <pc:spChg chg="add del mod">
          <ac:chgData name="Philip Hawksworth" userId="d6d14317-0de3-410a-859f-549b6ee308ed" providerId="ADAL" clId="{56A57DDE-3832-456F-9431-A9061D6A0073}" dt="2023-06-12T02:12:45.210" v="2013" actId="21"/>
          <ac:spMkLst>
            <pc:docMk/>
            <pc:sldMk cId="3783017490" sldId="799"/>
            <ac:spMk id="12" creationId="{0F74D6A0-14F9-C89F-892C-D933C659D951}"/>
          </ac:spMkLst>
        </pc:spChg>
        <pc:spChg chg="del">
          <ac:chgData name="Philip Hawksworth" userId="d6d14317-0de3-410a-859f-549b6ee308ed" providerId="ADAL" clId="{56A57DDE-3832-456F-9431-A9061D6A0073}" dt="2023-06-12T02:09:43.483" v="1998" actId="21"/>
          <ac:spMkLst>
            <pc:docMk/>
            <pc:sldMk cId="3783017490" sldId="799"/>
            <ac:spMk id="13" creationId="{B505CDF6-C198-EB25-E935-A97C5A9B7AC5}"/>
          </ac:spMkLst>
        </pc:spChg>
        <pc:spChg chg="del">
          <ac:chgData name="Philip Hawksworth" userId="d6d14317-0de3-410a-859f-549b6ee308ed" providerId="ADAL" clId="{56A57DDE-3832-456F-9431-A9061D6A0073}" dt="2023-06-12T02:09:43.483" v="1998" actId="21"/>
          <ac:spMkLst>
            <pc:docMk/>
            <pc:sldMk cId="3783017490" sldId="799"/>
            <ac:spMk id="14" creationId="{1BAAD521-FE17-E675-74D8-6A601E870CA0}"/>
          </ac:spMkLst>
        </pc:spChg>
        <pc:spChg chg="del">
          <ac:chgData name="Philip Hawksworth" userId="d6d14317-0de3-410a-859f-549b6ee308ed" providerId="ADAL" clId="{56A57DDE-3832-456F-9431-A9061D6A0073}" dt="2023-06-12T02:09:43.483" v="1998" actId="21"/>
          <ac:spMkLst>
            <pc:docMk/>
            <pc:sldMk cId="3783017490" sldId="799"/>
            <ac:spMk id="15" creationId="{FA4D6F0A-8727-E309-C8C0-3C6224544A63}"/>
          </ac:spMkLst>
        </pc:spChg>
        <pc:spChg chg="del">
          <ac:chgData name="Philip Hawksworth" userId="d6d14317-0de3-410a-859f-549b6ee308ed" providerId="ADAL" clId="{56A57DDE-3832-456F-9431-A9061D6A0073}" dt="2023-06-12T02:05:56.635" v="1951" actId="21"/>
          <ac:spMkLst>
            <pc:docMk/>
            <pc:sldMk cId="3783017490" sldId="799"/>
            <ac:spMk id="16" creationId="{571AB2AB-7976-C29B-1787-FA52AED6F458}"/>
          </ac:spMkLst>
        </pc:spChg>
        <pc:spChg chg="del">
          <ac:chgData name="Philip Hawksworth" userId="d6d14317-0de3-410a-859f-549b6ee308ed" providerId="ADAL" clId="{56A57DDE-3832-456F-9431-A9061D6A0073}" dt="2023-06-12T02:05:56.635" v="1951" actId="21"/>
          <ac:spMkLst>
            <pc:docMk/>
            <pc:sldMk cId="3783017490" sldId="799"/>
            <ac:spMk id="17" creationId="{97729F7E-5ABA-3660-B35E-2BAB2B929537}"/>
          </ac:spMkLst>
        </pc:spChg>
        <pc:spChg chg="mod">
          <ac:chgData name="Philip Hawksworth" userId="d6d14317-0de3-410a-859f-549b6ee308ed" providerId="ADAL" clId="{56A57DDE-3832-456F-9431-A9061D6A0073}" dt="2023-06-12T07:50:09.929" v="5494" actId="1035"/>
          <ac:spMkLst>
            <pc:docMk/>
            <pc:sldMk cId="3783017490" sldId="799"/>
            <ac:spMk id="18" creationId="{1A6ADBBE-2C4D-329C-04FB-C2EE4018BE5D}"/>
          </ac:spMkLst>
        </pc:spChg>
        <pc:spChg chg="add del">
          <ac:chgData name="Philip Hawksworth" userId="d6d14317-0de3-410a-859f-549b6ee308ed" providerId="ADAL" clId="{56A57DDE-3832-456F-9431-A9061D6A0073}" dt="2023-06-12T23:54:15.059" v="5811" actId="478"/>
          <ac:spMkLst>
            <pc:docMk/>
            <pc:sldMk cId="3783017490" sldId="799"/>
            <ac:spMk id="19" creationId="{00000000-0000-0000-0000-000000000000}"/>
          </ac:spMkLst>
        </pc:spChg>
        <pc:spChg chg="del mod">
          <ac:chgData name="Philip Hawksworth" userId="d6d14317-0de3-410a-859f-549b6ee308ed" providerId="ADAL" clId="{56A57DDE-3832-456F-9431-A9061D6A0073}" dt="2023-06-12T02:06:25.503" v="1955" actId="478"/>
          <ac:spMkLst>
            <pc:docMk/>
            <pc:sldMk cId="3783017490" sldId="799"/>
            <ac:spMk id="20" creationId="{B5E9DFAA-7ABA-269B-2470-EFF9AE83E463}"/>
          </ac:spMkLst>
        </pc:spChg>
        <pc:spChg chg="add del mod">
          <ac:chgData name="Philip Hawksworth" userId="d6d14317-0de3-410a-859f-549b6ee308ed" providerId="ADAL" clId="{56A57DDE-3832-456F-9431-A9061D6A0073}" dt="2023-06-12T02:12:45.210" v="2013" actId="21"/>
          <ac:spMkLst>
            <pc:docMk/>
            <pc:sldMk cId="3783017490" sldId="799"/>
            <ac:spMk id="21" creationId="{9B354ED5-D6AE-8786-0F0D-5DBBA8E6240E}"/>
          </ac:spMkLst>
        </pc:spChg>
        <pc:spChg chg="add del mod">
          <ac:chgData name="Philip Hawksworth" userId="d6d14317-0de3-410a-859f-549b6ee308ed" providerId="ADAL" clId="{56A57DDE-3832-456F-9431-A9061D6A0073}" dt="2023-06-12T02:08:47.276" v="1987" actId="478"/>
          <ac:spMkLst>
            <pc:docMk/>
            <pc:sldMk cId="3783017490" sldId="799"/>
            <ac:spMk id="22" creationId="{E4EDB873-08C1-010C-616C-7F4E2A5EC62C}"/>
          </ac:spMkLst>
        </pc:spChg>
        <pc:spChg chg="add del mod">
          <ac:chgData name="Philip Hawksworth" userId="d6d14317-0de3-410a-859f-549b6ee308ed" providerId="ADAL" clId="{56A57DDE-3832-456F-9431-A9061D6A0073}" dt="2023-06-12T02:09:33.495" v="1997" actId="478"/>
          <ac:spMkLst>
            <pc:docMk/>
            <pc:sldMk cId="3783017490" sldId="799"/>
            <ac:spMk id="23" creationId="{B0DD8F92-DBC1-2186-F7D3-B6A438FCF078}"/>
          </ac:spMkLst>
        </pc:spChg>
        <pc:spChg chg="add del mod">
          <ac:chgData name="Philip Hawksworth" userId="d6d14317-0de3-410a-859f-549b6ee308ed" providerId="ADAL" clId="{56A57DDE-3832-456F-9431-A9061D6A0073}" dt="2023-06-12T02:09:33.495" v="1997" actId="478"/>
          <ac:spMkLst>
            <pc:docMk/>
            <pc:sldMk cId="3783017490" sldId="799"/>
            <ac:spMk id="24" creationId="{99DF583B-E191-9EA6-5793-23E03969D6EE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25" creationId="{47D76B91-19B3-097D-F0A3-FA2CA4A18437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26" creationId="{2816218E-4FA7-FBCC-DD40-836F6A1FCB15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27" creationId="{3AEC7397-2355-B4C5-5B43-AB5E629BE63E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28" creationId="{668FB5E6-8BED-F3EA-77F5-20386CAAC273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29" creationId="{E16CBF64-0197-8875-D35A-98D5C6ECD1F1}"/>
          </ac:spMkLst>
        </pc:spChg>
        <pc:spChg chg="add del mod">
          <ac:chgData name="Philip Hawksworth" userId="d6d14317-0de3-410a-859f-549b6ee308ed" providerId="ADAL" clId="{56A57DDE-3832-456F-9431-A9061D6A0073}" dt="2023-06-12T02:10:33.855" v="2005" actId="21"/>
          <ac:spMkLst>
            <pc:docMk/>
            <pc:sldMk cId="3783017490" sldId="799"/>
            <ac:spMk id="30" creationId="{DC564260-BE1A-3870-BDEA-CECFAEE0499C}"/>
          </ac:spMkLst>
        </pc:spChg>
        <pc:spChg chg="add mod">
          <ac:chgData name="Philip Hawksworth" userId="d6d14317-0de3-410a-859f-549b6ee308ed" providerId="ADAL" clId="{56A57DDE-3832-456F-9431-A9061D6A0073}" dt="2023-06-12T23:59:55.587" v="5859" actId="1038"/>
          <ac:spMkLst>
            <pc:docMk/>
            <pc:sldMk cId="3783017490" sldId="799"/>
            <ac:spMk id="31" creationId="{4ECFA139-8E08-6AE3-E25D-9FF66885BFF5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2" creationId="{6D2FB080-C407-D108-5249-178474649DC7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3" creationId="{732492F0-0F62-8FF9-FF7F-00E7B7462699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4" creationId="{3ACF3BD1-DBF0-8E3B-0D1C-8FFA274A5017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5" creationId="{6862CE0D-5049-27A2-44B6-49F87AF38F2F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6" creationId="{F5894B29-4972-4821-93EC-8383DAEC644C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37" creationId="{91C3C74F-62F5-0291-C28A-41F3431A050F}"/>
          </ac:spMkLst>
        </pc:spChg>
        <pc:spChg chg="add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38" creationId="{BDB78B5A-D1AF-5F92-6925-6F3B0F86D99F}"/>
          </ac:spMkLst>
        </pc:spChg>
        <pc:spChg chg="add del mod">
          <ac:chgData name="Philip Hawksworth" userId="d6d14317-0de3-410a-859f-549b6ee308ed" providerId="ADAL" clId="{56A57DDE-3832-456F-9431-A9061D6A0073}" dt="2023-06-12T02:12:36.534" v="2012" actId="478"/>
          <ac:spMkLst>
            <pc:docMk/>
            <pc:sldMk cId="3783017490" sldId="799"/>
            <ac:spMk id="39" creationId="{0913915B-31A8-ABDF-8F61-FCF93E3A73DB}"/>
          </ac:spMkLst>
        </pc:spChg>
        <pc:spChg chg="add del mod">
          <ac:chgData name="Philip Hawksworth" userId="d6d14317-0de3-410a-859f-549b6ee308ed" providerId="ADAL" clId="{56A57DDE-3832-456F-9431-A9061D6A0073}" dt="2023-06-12T02:12:36.534" v="2012" actId="478"/>
          <ac:spMkLst>
            <pc:docMk/>
            <pc:sldMk cId="3783017490" sldId="799"/>
            <ac:spMk id="40" creationId="{008AA69A-A691-C2AF-EAD3-579C8BAB0E5C}"/>
          </ac:spMkLst>
        </pc:spChg>
        <pc:spChg chg="add del mod">
          <ac:chgData name="Philip Hawksworth" userId="d6d14317-0de3-410a-859f-549b6ee308ed" providerId="ADAL" clId="{56A57DDE-3832-456F-9431-A9061D6A0073}" dt="2023-06-12T02:12:36.534" v="2012" actId="478"/>
          <ac:spMkLst>
            <pc:docMk/>
            <pc:sldMk cId="3783017490" sldId="799"/>
            <ac:spMk id="41" creationId="{82D0135B-8422-100C-0DDE-92CCE59F033A}"/>
          </ac:spMkLst>
        </pc:spChg>
        <pc:spChg chg="add del mod">
          <ac:chgData name="Philip Hawksworth" userId="d6d14317-0de3-410a-859f-549b6ee308ed" providerId="ADAL" clId="{56A57DDE-3832-456F-9431-A9061D6A0073}" dt="2023-06-12T02:12:36.534" v="2012" actId="478"/>
          <ac:spMkLst>
            <pc:docMk/>
            <pc:sldMk cId="3783017490" sldId="799"/>
            <ac:spMk id="42" creationId="{F8E3404C-AA43-B448-4498-5D987D76016A}"/>
          </ac:spMkLst>
        </pc:spChg>
        <pc:spChg chg="add mod">
          <ac:chgData name="Philip Hawksworth" userId="d6d14317-0de3-410a-859f-549b6ee308ed" providerId="ADAL" clId="{56A57DDE-3832-456F-9431-A9061D6A0073}" dt="2023-06-14T07:04:19.586" v="6274" actId="20577"/>
          <ac:spMkLst>
            <pc:docMk/>
            <pc:sldMk cId="3783017490" sldId="799"/>
            <ac:spMk id="43" creationId="{D32BD2CE-1E34-AF92-F53B-2D8D35213AE1}"/>
          </ac:spMkLst>
        </pc:spChg>
        <pc:spChg chg="add del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44" creationId="{4DAD16B8-1D1E-B050-3A9F-5A5FCEFCD010}"/>
          </ac:spMkLst>
        </pc:spChg>
        <pc:spChg chg="add del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45" creationId="{BEFB51D1-4970-AD9B-4013-1EA1BF16B521}"/>
          </ac:spMkLst>
        </pc:spChg>
        <pc:spChg chg="add del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46" creationId="{42586A48-3E9A-89CE-5E96-20D8D40282A7}"/>
          </ac:spMkLst>
        </pc:spChg>
        <pc:spChg chg="add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47" creationId="{EB712A1E-AD77-9BC1-591F-9C9FE8CB2E16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48" creationId="{12E33D97-16BE-8E94-93BE-1F5CF25B0DA0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49" creationId="{E3CC9167-8C23-84FA-C106-1785F4F3140D}"/>
          </ac:spMkLst>
        </pc:spChg>
        <pc:spChg chg="add mod">
          <ac:chgData name="Philip Hawksworth" userId="d6d14317-0de3-410a-859f-549b6ee308ed" providerId="ADAL" clId="{56A57DDE-3832-456F-9431-A9061D6A0073}" dt="2023-06-12T23:59:55.587" v="5859" actId="1038"/>
          <ac:spMkLst>
            <pc:docMk/>
            <pc:sldMk cId="3783017490" sldId="799"/>
            <ac:spMk id="50" creationId="{2CEC20B5-6F1B-DE29-F746-B216FBD0F9AA}"/>
          </ac:spMkLst>
        </pc:spChg>
        <pc:spChg chg="add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51" creationId="{98DF9F28-6681-1A9D-8B7A-389B3007B5A7}"/>
          </ac:spMkLst>
        </pc:spChg>
        <pc:spChg chg="add mod">
          <ac:chgData name="Philip Hawksworth" userId="d6d14317-0de3-410a-859f-549b6ee308ed" providerId="ADAL" clId="{56A57DDE-3832-456F-9431-A9061D6A0073}" dt="2023-06-13T00:00:28.741" v="5864" actId="1037"/>
          <ac:spMkLst>
            <pc:docMk/>
            <pc:sldMk cId="3783017490" sldId="799"/>
            <ac:spMk id="52" creationId="{00A31E2D-B621-7A9C-5439-7AB00596654D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53" creationId="{66D98A43-B4D2-CCE1-8E9E-8B63CF74211A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54" creationId="{120DF23E-F18D-4821-F047-105F80DF51BC}"/>
          </ac:spMkLst>
        </pc:spChg>
        <pc:spChg chg="add mod">
          <ac:chgData name="Philip Hawksworth" userId="d6d14317-0de3-410a-859f-549b6ee308ed" providerId="ADAL" clId="{56A57DDE-3832-456F-9431-A9061D6A0073}" dt="2023-06-13T00:03:05.916" v="5870" actId="255"/>
          <ac:spMkLst>
            <pc:docMk/>
            <pc:sldMk cId="3783017490" sldId="799"/>
            <ac:spMk id="55" creationId="{3CC6F20A-8C6E-A5FA-BFB7-70DEA7C9E5BB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56" creationId="{F0516BC1-0A4C-0E42-111B-7FB7ED30B087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57" creationId="{F88AFD59-50E7-8623-A8CE-38663EBB714D}"/>
          </ac:spMkLst>
        </pc:spChg>
        <pc:spChg chg="add mod">
          <ac:chgData name="Philip Hawksworth" userId="d6d14317-0de3-410a-859f-549b6ee308ed" providerId="ADAL" clId="{56A57DDE-3832-456F-9431-A9061D6A0073}" dt="2023-06-13T00:00:38.573" v="5865" actId="1037"/>
          <ac:spMkLst>
            <pc:docMk/>
            <pc:sldMk cId="3783017490" sldId="799"/>
            <ac:spMk id="58" creationId="{C5BD6316-C9E3-5C3B-BB0B-5F9C9E4E8435}"/>
          </ac:spMkLst>
        </pc:spChg>
        <pc:spChg chg="add mod">
          <ac:chgData name="Philip Hawksworth" userId="d6d14317-0de3-410a-859f-549b6ee308ed" providerId="ADAL" clId="{56A57DDE-3832-456F-9431-A9061D6A0073}" dt="2023-06-13T00:02:05.566" v="5869" actId="1076"/>
          <ac:spMkLst>
            <pc:docMk/>
            <pc:sldMk cId="3783017490" sldId="799"/>
            <ac:spMk id="59" creationId="{3CA0E6B5-AD00-F81C-3972-022E5772A243}"/>
          </ac:spMkLst>
        </pc:spChg>
        <pc:spChg chg="add mod">
          <ac:chgData name="Philip Hawksworth" userId="d6d14317-0de3-410a-859f-549b6ee308ed" providerId="ADAL" clId="{56A57DDE-3832-456F-9431-A9061D6A0073}" dt="2023-06-12T23:59:55.587" v="5859" actId="1038"/>
          <ac:spMkLst>
            <pc:docMk/>
            <pc:sldMk cId="3783017490" sldId="799"/>
            <ac:spMk id="60" creationId="{6B0F90F4-8EAE-1117-4E2C-7FB1617DC854}"/>
          </ac:spMkLst>
        </pc:spChg>
        <pc:spChg chg="add mod">
          <ac:chgData name="Philip Hawksworth" userId="d6d14317-0de3-410a-859f-549b6ee308ed" providerId="ADAL" clId="{56A57DDE-3832-456F-9431-A9061D6A0073}" dt="2023-06-12T03:36:09.189" v="3778" actId="14100"/>
          <ac:spMkLst>
            <pc:docMk/>
            <pc:sldMk cId="3783017490" sldId="799"/>
            <ac:spMk id="61" creationId="{79EB48E6-E2D5-78F3-0D91-AC477E78F686}"/>
          </ac:spMkLst>
        </pc:spChg>
        <pc:picChg chg="del">
          <ac:chgData name="Philip Hawksworth" userId="d6d14317-0de3-410a-859f-549b6ee308ed" providerId="ADAL" clId="{56A57DDE-3832-456F-9431-A9061D6A0073}" dt="2023-06-12T02:02:51.406" v="1883" actId="478"/>
          <ac:picMkLst>
            <pc:docMk/>
            <pc:sldMk cId="3783017490" sldId="799"/>
            <ac:picMk id="3" creationId="{E320ADC1-B578-A907-90A6-81D6206FAD10}"/>
          </ac:picMkLst>
        </pc:picChg>
        <pc:picChg chg="del">
          <ac:chgData name="Philip Hawksworth" userId="d6d14317-0de3-410a-859f-549b6ee308ed" providerId="ADAL" clId="{56A57DDE-3832-456F-9431-A9061D6A0073}" dt="2023-06-12T02:02:50.356" v="1882" actId="478"/>
          <ac:picMkLst>
            <pc:docMk/>
            <pc:sldMk cId="3783017490" sldId="799"/>
            <ac:picMk id="4" creationId="{2455B1A9-9A07-47E2-AE71-B72AD161E3D4}"/>
          </ac:picMkLst>
        </pc:picChg>
      </pc:sldChg>
      <pc:sldChg chg="delSp modSp del mod delAnim replTag delTag">
        <pc:chgData name="Philip Hawksworth" userId="d6d14317-0de3-410a-859f-549b6ee308ed" providerId="ADAL" clId="{56A57DDE-3832-456F-9431-A9061D6A0073}" dt="2023-06-12T04:27:12.406" v="4695" actId="2696"/>
        <pc:sldMkLst>
          <pc:docMk/>
          <pc:sldMk cId="1485448813" sldId="800"/>
        </pc:sldMkLst>
        <pc:spChg chg="mod">
          <ac:chgData name="Philip Hawksworth" userId="d6d14317-0de3-410a-859f-549b6ee308ed" providerId="ADAL" clId="{56A57DDE-3832-456F-9431-A9061D6A0073}" dt="2023-06-12T04:26:51.493" v="4691" actId="120"/>
          <ac:spMkLst>
            <pc:docMk/>
            <pc:sldMk cId="1485448813" sldId="800"/>
            <ac:spMk id="18" creationId="{1A6ADBBE-2C4D-329C-04FB-C2EE4018BE5D}"/>
          </ac:spMkLst>
        </pc:spChg>
        <pc:picChg chg="del">
          <ac:chgData name="Philip Hawksworth" userId="d6d14317-0de3-410a-859f-549b6ee308ed" providerId="ADAL" clId="{56A57DDE-3832-456F-9431-A9061D6A0073}" dt="2023-06-12T04:27:02.800" v="4692" actId="478"/>
          <ac:picMkLst>
            <pc:docMk/>
            <pc:sldMk cId="1485448813" sldId="800"/>
            <ac:picMk id="4" creationId="{2455B1A9-9A07-47E2-AE71-B72AD161E3D4}"/>
          </ac:picMkLst>
        </pc:picChg>
      </pc:sldChg>
      <pc:sldChg chg="del replTag delTag">
        <pc:chgData name="Philip Hawksworth" userId="d6d14317-0de3-410a-859f-549b6ee308ed" providerId="ADAL" clId="{56A57DDE-3832-456F-9431-A9061D6A0073}" dt="2023-06-12T02:00:07.051" v="1873" actId="2696"/>
        <pc:sldMkLst>
          <pc:docMk/>
          <pc:sldMk cId="3463204640" sldId="801"/>
        </pc:sldMkLst>
      </pc:sldChg>
      <pc:sldChg chg="del replTag delTag">
        <pc:chgData name="Philip Hawksworth" userId="d6d14317-0de3-410a-859f-549b6ee308ed" providerId="ADAL" clId="{56A57DDE-3832-456F-9431-A9061D6A0073}" dt="2023-06-12T02:00:07.051" v="1873" actId="2696"/>
        <pc:sldMkLst>
          <pc:docMk/>
          <pc:sldMk cId="466152654" sldId="802"/>
        </pc:sldMkLst>
      </pc:sldChg>
      <pc:sldChg chg="del replTag delTag">
        <pc:chgData name="Philip Hawksworth" userId="d6d14317-0de3-410a-859f-549b6ee308ed" providerId="ADAL" clId="{56A57DDE-3832-456F-9431-A9061D6A0073}" dt="2023-06-12T02:00:07.051" v="1873" actId="2696"/>
        <pc:sldMkLst>
          <pc:docMk/>
          <pc:sldMk cId="2816890210" sldId="803"/>
        </pc:sldMkLst>
      </pc:sldChg>
      <pc:sldChg chg="del replTag delTag">
        <pc:chgData name="Philip Hawksworth" userId="d6d14317-0de3-410a-859f-549b6ee308ed" providerId="ADAL" clId="{56A57DDE-3832-456F-9431-A9061D6A0073}" dt="2023-06-12T02:00:07.051" v="1873" actId="2696"/>
        <pc:sldMkLst>
          <pc:docMk/>
          <pc:sldMk cId="3741221187" sldId="804"/>
        </pc:sldMkLst>
      </pc:sldChg>
      <pc:sldChg chg="del replTag delTag">
        <pc:chgData name="Philip Hawksworth" userId="d6d14317-0de3-410a-859f-549b6ee308ed" providerId="ADAL" clId="{56A57DDE-3832-456F-9431-A9061D6A0073}" dt="2023-06-12T04:24:55.443" v="4682" actId="2696"/>
        <pc:sldMkLst>
          <pc:docMk/>
          <pc:sldMk cId="3061314518" sldId="805"/>
        </pc:sldMkLst>
      </pc:sldChg>
      <pc:sldChg chg="addSp delSp modSp mod delAnim modAnim replTag delTag">
        <pc:chgData name="Philip Hawksworth" userId="d6d14317-0de3-410a-859f-549b6ee308ed" providerId="ADAL" clId="{56A57DDE-3832-456F-9431-A9061D6A0073}" dt="2023-07-11T03:14:12.190" v="6613"/>
        <pc:sldMkLst>
          <pc:docMk/>
          <pc:sldMk cId="1110694906" sldId="806"/>
        </pc:sldMkLst>
        <pc:spChg chg="mod">
          <ac:chgData name="Philip Hawksworth" userId="d6d14317-0de3-410a-859f-549b6ee308ed" providerId="ADAL" clId="{56A57DDE-3832-456F-9431-A9061D6A0073}" dt="2023-06-12T03:23:56.459" v="3612" actId="20577"/>
          <ac:spMkLst>
            <pc:docMk/>
            <pc:sldMk cId="1110694906" sldId="806"/>
            <ac:spMk id="2" creationId="{38116CD5-AA63-4F99-BA3D-47E6FB3F6431}"/>
          </ac:spMkLst>
        </pc:spChg>
        <pc:spChg chg="add mod">
          <ac:chgData name="Philip Hawksworth" userId="d6d14317-0de3-410a-859f-549b6ee308ed" providerId="ADAL" clId="{56A57DDE-3832-456F-9431-A9061D6A0073}" dt="2023-06-12T04:27:35.291" v="4722" actId="1035"/>
          <ac:spMkLst>
            <pc:docMk/>
            <pc:sldMk cId="1110694906" sldId="806"/>
            <ac:spMk id="3" creationId="{31BF84FF-A415-CF03-09CE-847E8AD5C3B2}"/>
          </ac:spMkLst>
        </pc:spChg>
        <pc:spChg chg="add mod">
          <ac:chgData name="Philip Hawksworth" userId="d6d14317-0de3-410a-859f-549b6ee308ed" providerId="ADAL" clId="{56A57DDE-3832-456F-9431-A9061D6A0073}" dt="2023-06-12T07:51:32.977" v="5526" actId="114"/>
          <ac:spMkLst>
            <pc:docMk/>
            <pc:sldMk cId="1110694906" sldId="806"/>
            <ac:spMk id="5" creationId="{0BC161D0-AFEF-A910-3A3C-C8A58FD0ED3B}"/>
          </ac:spMkLst>
        </pc:spChg>
        <pc:spChg chg="mod">
          <ac:chgData name="Philip Hawksworth" userId="d6d14317-0de3-410a-859f-549b6ee308ed" providerId="ADAL" clId="{56A57DDE-3832-456F-9431-A9061D6A0073}" dt="2023-06-12T04:27:35.291" v="4722" actId="1035"/>
          <ac:spMkLst>
            <pc:docMk/>
            <pc:sldMk cId="1110694906" sldId="806"/>
            <ac:spMk id="6" creationId="{CAEB6DF8-8D27-45F9-B8C9-8CB4CC69926A}"/>
          </ac:spMkLst>
        </pc:spChg>
        <pc:spChg chg="add mod">
          <ac:chgData name="Philip Hawksworth" userId="d6d14317-0de3-410a-859f-549b6ee308ed" providerId="ADAL" clId="{56A57DDE-3832-456F-9431-A9061D6A0073}" dt="2023-06-12T04:27:47.212" v="4756" actId="1036"/>
          <ac:spMkLst>
            <pc:docMk/>
            <pc:sldMk cId="1110694906" sldId="806"/>
            <ac:spMk id="7" creationId="{27EC1EBF-CA4E-5AC7-8D51-1EA212FC6C8B}"/>
          </ac:spMkLst>
        </pc:spChg>
        <pc:spChg chg="add mod">
          <ac:chgData name="Philip Hawksworth" userId="d6d14317-0de3-410a-859f-549b6ee308ed" providerId="ADAL" clId="{56A57DDE-3832-456F-9431-A9061D6A0073}" dt="2023-06-12T04:27:47.212" v="4756" actId="1036"/>
          <ac:spMkLst>
            <pc:docMk/>
            <pc:sldMk cId="1110694906" sldId="806"/>
            <ac:spMk id="8" creationId="{22704C3A-2CBD-A122-C325-B87999614593}"/>
          </ac:spMkLst>
        </pc:spChg>
        <pc:spChg chg="add del mod">
          <ac:chgData name="Philip Hawksworth" userId="d6d14317-0de3-410a-859f-549b6ee308ed" providerId="ADAL" clId="{56A57DDE-3832-456F-9431-A9061D6A0073}" dt="2023-06-12T03:47:22.732" v="4267" actId="21"/>
          <ac:spMkLst>
            <pc:docMk/>
            <pc:sldMk cId="1110694906" sldId="806"/>
            <ac:spMk id="9" creationId="{8B10F63A-3236-3B1E-1AAF-4A5BE40ED5ED}"/>
          </ac:spMkLst>
        </pc:spChg>
        <pc:spChg chg="add mod">
          <ac:chgData name="Philip Hawksworth" userId="d6d14317-0de3-410a-859f-549b6ee308ed" providerId="ADAL" clId="{56A57DDE-3832-456F-9431-A9061D6A0073}" dt="2023-06-12T07:51:51.288" v="5534" actId="1035"/>
          <ac:spMkLst>
            <pc:docMk/>
            <pc:sldMk cId="1110694906" sldId="806"/>
            <ac:spMk id="10" creationId="{F1A0B6D3-A150-F35D-0D95-C85028B1B34D}"/>
          </ac:spMkLst>
        </pc:spChg>
        <pc:spChg chg="add mod">
          <ac:chgData name="Philip Hawksworth" userId="d6d14317-0de3-410a-859f-549b6ee308ed" providerId="ADAL" clId="{56A57DDE-3832-456F-9431-A9061D6A0073}" dt="2023-06-14T07:03:49.567" v="6266" actId="20577"/>
          <ac:spMkLst>
            <pc:docMk/>
            <pc:sldMk cId="1110694906" sldId="806"/>
            <ac:spMk id="11" creationId="{DC9CE53D-056E-0616-78A4-829EB41C221B}"/>
          </ac:spMkLst>
        </pc:spChg>
        <pc:picChg chg="mod">
          <ac:chgData name="Philip Hawksworth" userId="d6d14317-0de3-410a-859f-549b6ee308ed" providerId="ADAL" clId="{56A57DDE-3832-456F-9431-A9061D6A0073}" dt="2023-06-14T07:03:22.576" v="6251" actId="14861"/>
          <ac:picMkLst>
            <pc:docMk/>
            <pc:sldMk cId="1110694906" sldId="806"/>
            <ac:picMk id="4" creationId="{507384CD-690E-1AF5-A269-1AC9E76A9CF7}"/>
          </ac:picMkLst>
        </pc:picChg>
      </pc:sldChg>
      <pc:sldChg chg="delSp modSp add mod delAnim modAnim replTag delTag">
        <pc:chgData name="Philip Hawksworth" userId="d6d14317-0de3-410a-859f-549b6ee308ed" providerId="ADAL" clId="{56A57DDE-3832-456F-9431-A9061D6A0073}" dt="2023-06-27T07:39:36.283" v="6289"/>
        <pc:sldMkLst>
          <pc:docMk/>
          <pc:sldMk cId="3064130221" sldId="807"/>
        </pc:sldMkLst>
        <pc:spChg chg="mod">
          <ac:chgData name="Philip Hawksworth" userId="d6d14317-0de3-410a-859f-549b6ee308ed" providerId="ADAL" clId="{56A57DDE-3832-456F-9431-A9061D6A0073}" dt="2023-06-12T07:48:32.927" v="5431" actId="2711"/>
          <ac:spMkLst>
            <pc:docMk/>
            <pc:sldMk cId="3064130221" sldId="807"/>
            <ac:spMk id="2" creationId="{38116CD5-AA63-4F99-BA3D-47E6FB3F6431}"/>
          </ac:spMkLst>
        </pc:spChg>
        <pc:spChg chg="del">
          <ac:chgData name="Philip Hawksworth" userId="d6d14317-0de3-410a-859f-549b6ee308ed" providerId="ADAL" clId="{56A57DDE-3832-456F-9431-A9061D6A0073}" dt="2023-06-08T02:55:14.732" v="1021" actId="478"/>
          <ac:spMkLst>
            <pc:docMk/>
            <pc:sldMk cId="3064130221" sldId="807"/>
            <ac:spMk id="3" creationId="{2C21E263-322D-04A6-7EDE-E0D4B5D372F3}"/>
          </ac:spMkLst>
        </pc:spChg>
        <pc:spChg chg="del">
          <ac:chgData name="Philip Hawksworth" userId="d6d14317-0de3-410a-859f-549b6ee308ed" providerId="ADAL" clId="{56A57DDE-3832-456F-9431-A9061D6A0073}" dt="2023-06-08T02:55:14.732" v="1021" actId="478"/>
          <ac:spMkLst>
            <pc:docMk/>
            <pc:sldMk cId="3064130221" sldId="807"/>
            <ac:spMk id="5" creationId="{11ED059A-D635-D925-4B69-EC6849CC1001}"/>
          </ac:spMkLst>
        </pc:spChg>
        <pc:spChg chg="mod">
          <ac:chgData name="Philip Hawksworth" userId="d6d14317-0de3-410a-859f-549b6ee308ed" providerId="ADAL" clId="{56A57DDE-3832-456F-9431-A9061D6A0073}" dt="2023-06-27T07:39:33.503" v="6287" actId="2711"/>
          <ac:spMkLst>
            <pc:docMk/>
            <pc:sldMk cId="3064130221" sldId="807"/>
            <ac:spMk id="6" creationId="{CAEB6DF8-8D27-45F9-B8C9-8CB4CC69926A}"/>
          </ac:spMkLst>
        </pc:spChg>
        <pc:picChg chg="mod">
          <ac:chgData name="Philip Hawksworth" userId="d6d14317-0de3-410a-859f-549b6ee308ed" providerId="ADAL" clId="{56A57DDE-3832-456F-9431-A9061D6A0073}" dt="2023-06-14T06:34:16.387" v="6134" actId="14861"/>
          <ac:picMkLst>
            <pc:docMk/>
            <pc:sldMk cId="3064130221" sldId="807"/>
            <ac:picMk id="4" creationId="{507384CD-690E-1AF5-A269-1AC9E76A9CF7}"/>
          </ac:picMkLst>
        </pc:picChg>
      </pc:sldChg>
      <pc:sldChg chg="addSp delSp modSp add mod ord modAnim replTag delTag">
        <pc:chgData name="Philip Hawksworth" userId="d6d14317-0de3-410a-859f-549b6ee308ed" providerId="ADAL" clId="{56A57DDE-3832-456F-9431-A9061D6A0073}" dt="2023-07-17T05:34:10.546" v="6750"/>
        <pc:sldMkLst>
          <pc:docMk/>
          <pc:sldMk cId="267821974" sldId="808"/>
        </pc:sldMkLst>
        <pc:spChg chg="add del mod">
          <ac:chgData name="Philip Hawksworth" userId="d6d14317-0de3-410a-859f-549b6ee308ed" providerId="ADAL" clId="{56A57DDE-3832-456F-9431-A9061D6A0073}" dt="2023-06-12T06:53:45.796" v="4971" actId="478"/>
          <ac:spMkLst>
            <pc:docMk/>
            <pc:sldMk cId="267821974" sldId="808"/>
            <ac:spMk id="2" creationId="{DA847483-0E1E-62C6-5307-3B1C37A23A07}"/>
          </ac:spMkLst>
        </pc:spChg>
        <pc:spChg chg="mod">
          <ac:chgData name="Philip Hawksworth" userId="d6d14317-0de3-410a-859f-549b6ee308ed" providerId="ADAL" clId="{56A57DDE-3832-456F-9431-A9061D6A0073}" dt="2023-06-12T07:49:08.267" v="5455" actId="2711"/>
          <ac:spMkLst>
            <pc:docMk/>
            <pc:sldMk cId="267821974" sldId="808"/>
            <ac:spMk id="5" creationId="{CEC486AF-EB04-AE1A-61D1-651C74166F7F}"/>
          </ac:spMkLst>
        </pc:spChg>
        <pc:picChg chg="mod">
          <ac:chgData name="Philip Hawksworth" userId="d6d14317-0de3-410a-859f-549b6ee308ed" providerId="ADAL" clId="{56A57DDE-3832-456F-9431-A9061D6A0073}" dt="2023-06-27T07:44:30.228" v="6322" actId="1076"/>
          <ac:picMkLst>
            <pc:docMk/>
            <pc:sldMk cId="267821974" sldId="808"/>
            <ac:picMk id="3" creationId="{E7D86AAB-8C3B-90A8-50BC-3EF711CA6919}"/>
          </ac:picMkLst>
        </pc:picChg>
        <pc:picChg chg="mod modCrop">
          <ac:chgData name="Philip Hawksworth" userId="d6d14317-0de3-410a-859f-549b6ee308ed" providerId="ADAL" clId="{56A57DDE-3832-456F-9431-A9061D6A0073}" dt="2023-06-27T07:44:30.228" v="6322" actId="1076"/>
          <ac:picMkLst>
            <pc:docMk/>
            <pc:sldMk cId="267821974" sldId="808"/>
            <ac:picMk id="4" creationId="{8A1D1D7A-FDB2-041A-F6AE-BC3599E77045}"/>
          </ac:picMkLst>
        </pc:picChg>
        <pc:picChg chg="mod modCrop">
          <ac:chgData name="Philip Hawksworth" userId="d6d14317-0de3-410a-859f-549b6ee308ed" providerId="ADAL" clId="{56A57DDE-3832-456F-9431-A9061D6A0073}" dt="2023-06-14T06:36:26.031" v="6176" actId="18131"/>
          <ac:picMkLst>
            <pc:docMk/>
            <pc:sldMk cId="267821974" sldId="808"/>
            <ac:picMk id="8" creationId="{96A140F4-A391-260F-01DF-AA5F47AB6B41}"/>
          </ac:picMkLst>
        </pc:picChg>
        <pc:picChg chg="mod">
          <ac:chgData name="Philip Hawksworth" userId="d6d14317-0de3-410a-859f-549b6ee308ed" providerId="ADAL" clId="{56A57DDE-3832-456F-9431-A9061D6A0073}" dt="2023-06-27T07:44:30.228" v="6322" actId="1076"/>
          <ac:picMkLst>
            <pc:docMk/>
            <pc:sldMk cId="267821974" sldId="808"/>
            <ac:picMk id="9" creationId="{7BB6C1E0-763D-94A7-3128-BB54296DA924}"/>
          </ac:picMkLst>
        </pc:picChg>
      </pc:sldChg>
      <pc:sldChg chg="addSp delSp modSp add mod delAnim modAnim replTag delTag">
        <pc:chgData name="Philip Hawksworth" userId="d6d14317-0de3-410a-859f-549b6ee308ed" providerId="ADAL" clId="{56A57DDE-3832-456F-9431-A9061D6A0073}" dt="2023-07-17T05:34:02.486" v="6746" actId="20577"/>
        <pc:sldMkLst>
          <pc:docMk/>
          <pc:sldMk cId="2000045315" sldId="809"/>
        </pc:sldMkLst>
        <pc:spChg chg="del mod">
          <ac:chgData name="Philip Hawksworth" userId="d6d14317-0de3-410a-859f-549b6ee308ed" providerId="ADAL" clId="{56A57DDE-3832-456F-9431-A9061D6A0073}" dt="2023-06-08T05:32:48.104" v="1508" actId="478"/>
          <ac:spMkLst>
            <pc:docMk/>
            <pc:sldMk cId="2000045315" sldId="809"/>
            <ac:spMk id="2" creationId="{DA847483-0E1E-62C6-5307-3B1C37A23A07}"/>
          </ac:spMkLst>
        </pc:spChg>
        <pc:spChg chg="mod">
          <ac:chgData name="Philip Hawksworth" userId="d6d14317-0de3-410a-859f-549b6ee308ed" providerId="ADAL" clId="{56A57DDE-3832-456F-9431-A9061D6A0073}" dt="2023-07-17T05:34:02.486" v="6746" actId="20577"/>
          <ac:spMkLst>
            <pc:docMk/>
            <pc:sldMk cId="2000045315" sldId="809"/>
            <ac:spMk id="5" creationId="{CEC486AF-EB04-AE1A-61D1-651C74166F7F}"/>
          </ac:spMkLst>
        </pc:spChg>
        <pc:spChg chg="mod">
          <ac:chgData name="Philip Hawksworth" userId="d6d14317-0de3-410a-859f-549b6ee308ed" providerId="ADAL" clId="{56A57DDE-3832-456F-9431-A9061D6A0073}" dt="2023-06-14T06:33:09.962" v="6115" actId="14100"/>
          <ac:spMkLst>
            <pc:docMk/>
            <pc:sldMk cId="2000045315" sldId="809"/>
            <ac:spMk id="6" creationId="{CAEB6DF8-8D27-45F9-B8C9-8CB4CC69926A}"/>
          </ac:spMkLst>
        </pc:spChg>
        <pc:picChg chg="mod">
          <ac:chgData name="Philip Hawksworth" userId="d6d14317-0de3-410a-859f-549b6ee308ed" providerId="ADAL" clId="{56A57DDE-3832-456F-9431-A9061D6A0073}" dt="2023-06-27T07:46:46.156" v="6343" actId="14100"/>
          <ac:picMkLst>
            <pc:docMk/>
            <pc:sldMk cId="2000045315" sldId="809"/>
            <ac:picMk id="3" creationId="{E7D86AAB-8C3B-90A8-50BC-3EF711CA6919}"/>
          </ac:picMkLst>
        </pc:picChg>
        <pc:picChg chg="mod">
          <ac:chgData name="Philip Hawksworth" userId="d6d14317-0de3-410a-859f-549b6ee308ed" providerId="ADAL" clId="{56A57DDE-3832-456F-9431-A9061D6A0073}" dt="2023-06-27T07:46:34.388" v="6341" actId="1076"/>
          <ac:picMkLst>
            <pc:docMk/>
            <pc:sldMk cId="2000045315" sldId="809"/>
            <ac:picMk id="4" creationId="{8A1D1D7A-FDB2-041A-F6AE-BC3599E77045}"/>
          </ac:picMkLst>
        </pc:picChg>
        <pc:picChg chg="add mod modCrop">
          <ac:chgData name="Philip Hawksworth" userId="d6d14317-0de3-410a-859f-549b6ee308ed" providerId="ADAL" clId="{56A57DDE-3832-456F-9431-A9061D6A0073}" dt="2023-06-27T07:47:22.775" v="6362" actId="1035"/>
          <ac:picMkLst>
            <pc:docMk/>
            <pc:sldMk cId="2000045315" sldId="809"/>
            <ac:picMk id="7" creationId="{342407E5-E721-A6A2-285A-623EAC1FF3EB}"/>
          </ac:picMkLst>
        </pc:picChg>
        <pc:picChg chg="mod">
          <ac:chgData name="Philip Hawksworth" userId="d6d14317-0de3-410a-859f-549b6ee308ed" providerId="ADAL" clId="{56A57DDE-3832-456F-9431-A9061D6A0073}" dt="2023-06-14T06:33:55.135" v="6116" actId="14861"/>
          <ac:picMkLst>
            <pc:docMk/>
            <pc:sldMk cId="2000045315" sldId="809"/>
            <ac:picMk id="8" creationId="{96A140F4-A391-260F-01DF-AA5F47AB6B41}"/>
          </ac:picMkLst>
        </pc:picChg>
        <pc:picChg chg="mod">
          <ac:chgData name="Philip Hawksworth" userId="d6d14317-0de3-410a-859f-549b6ee308ed" providerId="ADAL" clId="{56A57DDE-3832-456F-9431-A9061D6A0073}" dt="2023-06-27T07:47:16.366" v="6353" actId="1035"/>
          <ac:picMkLst>
            <pc:docMk/>
            <pc:sldMk cId="2000045315" sldId="809"/>
            <ac:picMk id="9" creationId="{7BB6C1E0-763D-94A7-3128-BB54296DA924}"/>
          </ac:picMkLst>
        </pc:picChg>
        <pc:picChg chg="add mod">
          <ac:chgData name="Philip Hawksworth" userId="d6d14317-0de3-410a-859f-549b6ee308ed" providerId="ADAL" clId="{56A57DDE-3832-456F-9431-A9061D6A0073}" dt="2023-07-11T03:01:00.661" v="6475" actId="1076"/>
          <ac:picMkLst>
            <pc:docMk/>
            <pc:sldMk cId="2000045315" sldId="809"/>
            <ac:picMk id="10" creationId="{C72FB124-A48B-BE4D-B2DD-0DBA0D4DE95F}"/>
          </ac:picMkLst>
        </pc:picChg>
        <pc:picChg chg="add del mod">
          <ac:chgData name="Philip Hawksworth" userId="d6d14317-0de3-410a-859f-549b6ee308ed" providerId="ADAL" clId="{56A57DDE-3832-456F-9431-A9061D6A0073}" dt="2023-06-27T07:45:35.961" v="6329" actId="478"/>
          <ac:picMkLst>
            <pc:docMk/>
            <pc:sldMk cId="2000045315" sldId="809"/>
            <ac:picMk id="11" creationId="{D84F5ACB-1736-CBC4-72EA-C79B0F720882}"/>
          </ac:picMkLst>
        </pc:picChg>
      </pc:sldChg>
      <pc:sldChg chg="new del replTag delTag">
        <pc:chgData name="Philip Hawksworth" userId="d6d14317-0de3-410a-859f-549b6ee308ed" providerId="ADAL" clId="{56A57DDE-3832-456F-9431-A9061D6A0073}" dt="2023-06-12T02:00:07.051" v="1873" actId="2696"/>
        <pc:sldMkLst>
          <pc:docMk/>
          <pc:sldMk cId="2919258609" sldId="810"/>
        </pc:sldMkLst>
      </pc:sldChg>
      <pc:sldChg chg="addSp delSp modSp add mod ord modAnim replTag delTag">
        <pc:chgData name="Philip Hawksworth" userId="d6d14317-0de3-410a-859f-549b6ee308ed" providerId="ADAL" clId="{56A57DDE-3832-456F-9431-A9061D6A0073}" dt="2023-06-27T08:15:53.704" v="6464" actId="1035"/>
        <pc:sldMkLst>
          <pc:docMk/>
          <pc:sldMk cId="3553511393" sldId="810"/>
        </pc:sldMkLst>
        <pc:spChg chg="add del mod">
          <ac:chgData name="Philip Hawksworth" userId="d6d14317-0de3-410a-859f-549b6ee308ed" providerId="ADAL" clId="{56A57DDE-3832-456F-9431-A9061D6A0073}" dt="2023-06-12T05:16:51.598" v="4779" actId="478"/>
          <ac:spMkLst>
            <pc:docMk/>
            <pc:sldMk cId="3553511393" sldId="810"/>
            <ac:spMk id="2" creationId="{392002B2-EA06-2DB4-D506-12551B9BE75F}"/>
          </ac:spMkLst>
        </pc:spChg>
        <pc:spChg chg="mod">
          <ac:chgData name="Philip Hawksworth" userId="d6d14317-0de3-410a-859f-549b6ee308ed" providerId="ADAL" clId="{56A57DDE-3832-456F-9431-A9061D6A0073}" dt="2023-06-27T07:48:55.404" v="6376" actId="2711"/>
          <ac:spMkLst>
            <pc:docMk/>
            <pc:sldMk cId="3553511393" sldId="810"/>
            <ac:spMk id="5" creationId="{CEC486AF-EB04-AE1A-61D1-651C74166F7F}"/>
          </ac:spMkLst>
        </pc:spChg>
        <pc:spChg chg="add del mod">
          <ac:chgData name="Philip Hawksworth" userId="d6d14317-0de3-410a-859f-549b6ee308ed" providerId="ADAL" clId="{56A57DDE-3832-456F-9431-A9061D6A0073}" dt="2023-06-12T05:17:31.105" v="4792" actId="21"/>
          <ac:spMkLst>
            <pc:docMk/>
            <pc:sldMk cId="3553511393" sldId="810"/>
            <ac:spMk id="12" creationId="{E0F07288-0FA8-62AC-FBC6-D5F394128CB4}"/>
          </ac:spMkLst>
        </pc:spChg>
        <pc:picChg chg="mod modCrop">
          <ac:chgData name="Philip Hawksworth" userId="d6d14317-0de3-410a-859f-549b6ee308ed" providerId="ADAL" clId="{56A57DDE-3832-456F-9431-A9061D6A0073}" dt="2023-06-27T08:15:41.536" v="6461" actId="1038"/>
          <ac:picMkLst>
            <pc:docMk/>
            <pc:sldMk cId="3553511393" sldId="810"/>
            <ac:picMk id="3" creationId="{E7D86AAB-8C3B-90A8-50BC-3EF711CA6919}"/>
          </ac:picMkLst>
        </pc:picChg>
        <pc:picChg chg="mod">
          <ac:chgData name="Philip Hawksworth" userId="d6d14317-0de3-410a-859f-549b6ee308ed" providerId="ADAL" clId="{56A57DDE-3832-456F-9431-A9061D6A0073}" dt="2023-06-27T08:14:24.288" v="6427" actId="1037"/>
          <ac:picMkLst>
            <pc:docMk/>
            <pc:sldMk cId="3553511393" sldId="810"/>
            <ac:picMk id="4" creationId="{8A1D1D7A-FDB2-041A-F6AE-BC3599E77045}"/>
          </ac:picMkLst>
        </pc:picChg>
        <pc:picChg chg="mod modCrop">
          <ac:chgData name="Philip Hawksworth" userId="d6d14317-0de3-410a-859f-549b6ee308ed" providerId="ADAL" clId="{56A57DDE-3832-456F-9431-A9061D6A0073}" dt="2023-06-27T08:15:53.704" v="6464" actId="1035"/>
          <ac:picMkLst>
            <pc:docMk/>
            <pc:sldMk cId="3553511393" sldId="810"/>
            <ac:picMk id="7" creationId="{342407E5-E721-A6A2-285A-623EAC1FF3EB}"/>
          </ac:picMkLst>
        </pc:picChg>
        <pc:picChg chg="mod">
          <ac:chgData name="Philip Hawksworth" userId="d6d14317-0de3-410a-859f-549b6ee308ed" providerId="ADAL" clId="{56A57DDE-3832-456F-9431-A9061D6A0073}" dt="2023-06-14T06:36:49.908" v="6185" actId="14861"/>
          <ac:picMkLst>
            <pc:docMk/>
            <pc:sldMk cId="3553511393" sldId="810"/>
            <ac:picMk id="8" creationId="{96A140F4-A391-260F-01DF-AA5F47AB6B41}"/>
          </ac:picMkLst>
        </pc:picChg>
        <pc:picChg chg="mod modCrop">
          <ac:chgData name="Philip Hawksworth" userId="d6d14317-0de3-410a-859f-549b6ee308ed" providerId="ADAL" clId="{56A57DDE-3832-456F-9431-A9061D6A0073}" dt="2023-06-27T08:15:28.144" v="6457" actId="1037"/>
          <ac:picMkLst>
            <pc:docMk/>
            <pc:sldMk cId="3553511393" sldId="810"/>
            <ac:picMk id="9" creationId="{7BB6C1E0-763D-94A7-3128-BB54296DA924}"/>
          </ac:picMkLst>
        </pc:picChg>
        <pc:picChg chg="mod modCrop">
          <ac:chgData name="Philip Hawksworth" userId="d6d14317-0de3-410a-859f-549b6ee308ed" providerId="ADAL" clId="{56A57DDE-3832-456F-9431-A9061D6A0073}" dt="2023-06-27T08:14:35.143" v="6435" actId="1035"/>
          <ac:picMkLst>
            <pc:docMk/>
            <pc:sldMk cId="3553511393" sldId="810"/>
            <ac:picMk id="10" creationId="{C72FB124-A48B-BE4D-B2DD-0DBA0D4DE95F}"/>
          </ac:picMkLst>
        </pc:picChg>
        <pc:picChg chg="mod modCrop">
          <ac:chgData name="Philip Hawksworth" userId="d6d14317-0de3-410a-859f-549b6ee308ed" providerId="ADAL" clId="{56A57DDE-3832-456F-9431-A9061D6A0073}" dt="2023-06-27T08:15:33.223" v="6458" actId="1037"/>
          <ac:picMkLst>
            <pc:docMk/>
            <pc:sldMk cId="3553511393" sldId="810"/>
            <ac:picMk id="11" creationId="{D84F5ACB-1736-CBC4-72EA-C79B0F720882}"/>
          </ac:picMkLst>
        </pc:picChg>
      </pc:sldChg>
      <pc:sldChg chg="addSp delSp modSp add mod ord delAnim modAnim replTag delTag">
        <pc:chgData name="Philip Hawksworth" userId="d6d14317-0de3-410a-859f-549b6ee308ed" providerId="ADAL" clId="{56A57DDE-3832-456F-9431-A9061D6A0073}" dt="2023-07-11T03:41:56.188" v="6704"/>
        <pc:sldMkLst>
          <pc:docMk/>
          <pc:sldMk cId="3253004042" sldId="811"/>
        </pc:sldMkLst>
        <pc:spChg chg="add mod">
          <ac:chgData name="Philip Hawksworth" userId="d6d14317-0de3-410a-859f-549b6ee308ed" providerId="ADAL" clId="{56A57DDE-3832-456F-9431-A9061D6A0073}" dt="2023-06-12T05:23:53.652" v="4825" actId="1076"/>
          <ac:spMkLst>
            <pc:docMk/>
            <pc:sldMk cId="3253004042" sldId="811"/>
            <ac:spMk id="2" creationId="{6C8A5008-5064-0D47-AA63-791D2485EEC6}"/>
          </ac:spMkLst>
        </pc:spChg>
        <pc:spChg chg="add mod">
          <ac:chgData name="Philip Hawksworth" userId="d6d14317-0de3-410a-859f-549b6ee308ed" providerId="ADAL" clId="{56A57DDE-3832-456F-9431-A9061D6A0073}" dt="2023-07-11T03:20:22.467" v="6701" actId="1076"/>
          <ac:spMkLst>
            <pc:docMk/>
            <pc:sldMk cId="3253004042" sldId="811"/>
            <ac:spMk id="3" creationId="{B02A3007-5168-25F3-1F6D-98E0EFE29277}"/>
          </ac:spMkLst>
        </pc:spChg>
        <pc:spChg chg="add del mod">
          <ac:chgData name="Philip Hawksworth" userId="d6d14317-0de3-410a-859f-549b6ee308ed" providerId="ADAL" clId="{56A57DDE-3832-456F-9431-A9061D6A0073}" dt="2023-06-12T04:16:35.342" v="4561"/>
          <ac:spMkLst>
            <pc:docMk/>
            <pc:sldMk cId="3253004042" sldId="811"/>
            <ac:spMk id="4" creationId="{919C24D2-FF2E-0EF6-F68A-EBD85935EDD8}"/>
          </ac:spMkLst>
        </pc:spChg>
        <pc:spChg chg="add del mod">
          <ac:chgData name="Philip Hawksworth" userId="d6d14317-0de3-410a-859f-549b6ee308ed" providerId="ADAL" clId="{56A57DDE-3832-456F-9431-A9061D6A0073}" dt="2023-06-12T04:16:35.342" v="4561"/>
          <ac:spMkLst>
            <pc:docMk/>
            <pc:sldMk cId="3253004042" sldId="811"/>
            <ac:spMk id="5" creationId="{42F9C905-D822-2606-8A31-2426ABB1C5C4}"/>
          </ac:spMkLst>
        </pc:spChg>
        <pc:spChg chg="add del mod">
          <ac:chgData name="Philip Hawksworth" userId="d6d14317-0de3-410a-859f-549b6ee308ed" providerId="ADAL" clId="{56A57DDE-3832-456F-9431-A9061D6A0073}" dt="2023-06-12T04:16:35.342" v="4561"/>
          <ac:spMkLst>
            <pc:docMk/>
            <pc:sldMk cId="3253004042" sldId="811"/>
            <ac:spMk id="6" creationId="{5530C686-E08B-B5D7-C5CC-2F71F35B5508}"/>
          </ac:spMkLst>
        </pc:spChg>
        <pc:spChg chg="add del mod">
          <ac:chgData name="Philip Hawksworth" userId="d6d14317-0de3-410a-859f-549b6ee308ed" providerId="ADAL" clId="{56A57DDE-3832-456F-9431-A9061D6A0073}" dt="2023-06-12T04:16:35.342" v="4561"/>
          <ac:spMkLst>
            <pc:docMk/>
            <pc:sldMk cId="3253004042" sldId="811"/>
            <ac:spMk id="7" creationId="{99C62559-B923-7864-9AB0-0EA4C2A635FC}"/>
          </ac:spMkLst>
        </pc:spChg>
        <pc:spChg chg="add del mod">
          <ac:chgData name="Philip Hawksworth" userId="d6d14317-0de3-410a-859f-549b6ee308ed" providerId="ADAL" clId="{56A57DDE-3832-456F-9431-A9061D6A0073}" dt="2023-07-11T03:18:35.313" v="6659" actId="478"/>
          <ac:spMkLst>
            <pc:docMk/>
            <pc:sldMk cId="3253004042" sldId="811"/>
            <ac:spMk id="8" creationId="{857ECC72-8370-7819-E80B-766F1DB71057}"/>
          </ac:spMkLst>
        </pc:spChg>
        <pc:spChg chg="add mod">
          <ac:chgData name="Philip Hawksworth" userId="d6d14317-0de3-410a-859f-549b6ee308ed" providerId="ADAL" clId="{56A57DDE-3832-456F-9431-A9061D6A0073}" dt="2023-07-11T03:19:08.535" v="6691" actId="14100"/>
          <ac:spMkLst>
            <pc:docMk/>
            <pc:sldMk cId="3253004042" sldId="811"/>
            <ac:spMk id="9" creationId="{343C0CE5-351F-2736-794A-3FCE6B1ABC69}"/>
          </ac:spMkLst>
        </pc:spChg>
        <pc:spChg chg="add del mod">
          <ac:chgData name="Philip Hawksworth" userId="d6d14317-0de3-410a-859f-549b6ee308ed" providerId="ADAL" clId="{56A57DDE-3832-456F-9431-A9061D6A0073}" dt="2023-07-11T03:18:35.313" v="6659" actId="478"/>
          <ac:spMkLst>
            <pc:docMk/>
            <pc:sldMk cId="3253004042" sldId="811"/>
            <ac:spMk id="10" creationId="{41881944-B07E-F15D-FF2F-A511F3A92A57}"/>
          </ac:spMkLst>
        </pc:spChg>
        <pc:spChg chg="add del mod">
          <ac:chgData name="Philip Hawksworth" userId="d6d14317-0de3-410a-859f-549b6ee308ed" providerId="ADAL" clId="{56A57DDE-3832-456F-9431-A9061D6A0073}" dt="2023-07-11T03:18:35.313" v="6659" actId="478"/>
          <ac:spMkLst>
            <pc:docMk/>
            <pc:sldMk cId="3253004042" sldId="811"/>
            <ac:spMk id="11" creationId="{6B70B291-6126-D93C-2C40-4562F59EC0D1}"/>
          </ac:spMkLst>
        </pc:spChg>
        <pc:spChg chg="add del mod">
          <ac:chgData name="Philip Hawksworth" userId="d6d14317-0de3-410a-859f-549b6ee308ed" providerId="ADAL" clId="{56A57DDE-3832-456F-9431-A9061D6A0073}" dt="2023-07-11T03:18:35.313" v="6659" actId="478"/>
          <ac:spMkLst>
            <pc:docMk/>
            <pc:sldMk cId="3253004042" sldId="811"/>
            <ac:spMk id="12" creationId="{89D3BC2D-7E7F-C513-999B-9CBDF765FB05}"/>
          </ac:spMkLst>
        </pc:spChg>
        <pc:spChg chg="add mod">
          <ac:chgData name="Philip Hawksworth" userId="d6d14317-0de3-410a-859f-549b6ee308ed" providerId="ADAL" clId="{56A57DDE-3832-456F-9431-A9061D6A0073}" dt="2023-07-11T03:20:00.536" v="6698" actId="1076"/>
          <ac:spMkLst>
            <pc:docMk/>
            <pc:sldMk cId="3253004042" sldId="811"/>
            <ac:spMk id="13" creationId="{655C444C-0018-037A-4A3A-DE8C928A6B8C}"/>
          </ac:spMkLst>
        </pc:spChg>
        <pc:spChg chg="mod">
          <ac:chgData name="Philip Hawksworth" userId="d6d14317-0de3-410a-859f-549b6ee308ed" providerId="ADAL" clId="{56A57DDE-3832-456F-9431-A9061D6A0073}" dt="2023-06-12T05:23:24.653" v="4821" actId="255"/>
          <ac:spMkLst>
            <pc:docMk/>
            <pc:sldMk cId="3253004042" sldId="811"/>
            <ac:spMk id="18" creationId="{1A6ADBBE-2C4D-329C-04FB-C2EE4018BE5D}"/>
          </ac:spMkLst>
        </pc:spChg>
        <pc:spChg chg="add del mod">
          <ac:chgData name="Philip Hawksworth" userId="d6d14317-0de3-410a-859f-549b6ee308ed" providerId="ADAL" clId="{56A57DDE-3832-456F-9431-A9061D6A0073}" dt="2023-06-12T05:16:42.922" v="4773" actId="21"/>
          <ac:spMkLst>
            <pc:docMk/>
            <pc:sldMk cId="3253004042" sldId="811"/>
            <ac:spMk id="21" creationId="{465D9A95-D776-B42E-DDDB-9889F43D460C}"/>
          </ac:spMkLst>
        </pc:spChg>
        <pc:spChg chg="add del mod">
          <ac:chgData name="Philip Hawksworth" userId="d6d14317-0de3-410a-859f-549b6ee308ed" providerId="ADAL" clId="{56A57DDE-3832-456F-9431-A9061D6A0073}" dt="2023-06-12T05:23:04.870" v="4819" actId="478"/>
          <ac:spMkLst>
            <pc:docMk/>
            <pc:sldMk cId="3253004042" sldId="811"/>
            <ac:spMk id="22" creationId="{57175BB8-5A68-A7BE-BAD7-8E35F8502F3D}"/>
          </ac:spMkLst>
        </pc:spChg>
        <pc:spChg chg="mod">
          <ac:chgData name="Philip Hawksworth" userId="d6d14317-0de3-410a-859f-549b6ee308ed" providerId="ADAL" clId="{56A57DDE-3832-456F-9431-A9061D6A0073}" dt="2023-06-13T00:29:52.927" v="5966" actId="207"/>
          <ac:spMkLst>
            <pc:docMk/>
            <pc:sldMk cId="3253004042" sldId="811"/>
            <ac:spMk id="31" creationId="{4ECFA139-8E08-6AE3-E25D-9FF66885BFF5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32" creationId="{6D2FB080-C407-D108-5249-178474649DC7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33" creationId="{732492F0-0F62-8FF9-FF7F-00E7B7462699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34" creationId="{3ACF3BD1-DBF0-8E3B-0D1C-8FFA274A5017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35" creationId="{6862CE0D-5049-27A2-44B6-49F87AF38F2F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36" creationId="{F5894B29-4972-4821-93EC-8383DAEC644C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37" creationId="{91C3C74F-62F5-0291-C28A-41F3431A050F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38" creationId="{BDB78B5A-D1AF-5F92-6925-6F3B0F86D99F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43" creationId="{D32BD2CE-1E34-AF92-F53B-2D8D35213AE1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44" creationId="{4DAD16B8-1D1E-B050-3A9F-5A5FCEFCD010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45" creationId="{BEFB51D1-4970-AD9B-4013-1EA1BF16B521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46" creationId="{42586A48-3E9A-89CE-5E96-20D8D40282A7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47" creationId="{EB712A1E-AD77-9BC1-591F-9C9FE8CB2E16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48" creationId="{12E33D97-16BE-8E94-93BE-1F5CF25B0DA0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49" creationId="{E3CC9167-8C23-84FA-C106-1785F4F3140D}"/>
          </ac:spMkLst>
        </pc:spChg>
        <pc:spChg chg="mod">
          <ac:chgData name="Philip Hawksworth" userId="d6d14317-0de3-410a-859f-549b6ee308ed" providerId="ADAL" clId="{56A57DDE-3832-456F-9431-A9061D6A0073}" dt="2023-06-12T05:24:16.117" v="4846" actId="1035"/>
          <ac:spMkLst>
            <pc:docMk/>
            <pc:sldMk cId="3253004042" sldId="811"/>
            <ac:spMk id="50" creationId="{2CEC20B5-6F1B-DE29-F746-B216FBD0F9AA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1" creationId="{98DF9F28-6681-1A9D-8B7A-389B3007B5A7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2" creationId="{00A31E2D-B621-7A9C-5439-7AB00596654D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3" creationId="{66D98A43-B4D2-CCE1-8E9E-8B63CF74211A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4" creationId="{120DF23E-F18D-4821-F047-105F80DF51BC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5" creationId="{3CC6F20A-8C6E-A5FA-BFB7-70DEA7C9E5BB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6" creationId="{F0516BC1-0A4C-0E42-111B-7FB7ED30B087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7" creationId="{F88AFD59-50E7-8623-A8CE-38663EBB714D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8" creationId="{C5BD6316-C9E3-5C3B-BB0B-5F9C9E4E8435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59" creationId="{3CA0E6B5-AD00-F81C-3972-022E5772A243}"/>
          </ac:spMkLst>
        </pc:spChg>
        <pc:spChg chg="del">
          <ac:chgData name="Philip Hawksworth" userId="d6d14317-0de3-410a-859f-549b6ee308ed" providerId="ADAL" clId="{56A57DDE-3832-456F-9431-A9061D6A0073}" dt="2023-06-12T04:09:46.920" v="4337" actId="478"/>
          <ac:spMkLst>
            <pc:docMk/>
            <pc:sldMk cId="3253004042" sldId="811"/>
            <ac:spMk id="60" creationId="{6B0F90F4-8EAE-1117-4E2C-7FB1617DC854}"/>
          </ac:spMkLst>
        </pc:spChg>
        <pc:spChg chg="del">
          <ac:chgData name="Philip Hawksworth" userId="d6d14317-0de3-410a-859f-549b6ee308ed" providerId="ADAL" clId="{56A57DDE-3832-456F-9431-A9061D6A0073}" dt="2023-06-12T04:18:35.639" v="4593" actId="478"/>
          <ac:spMkLst>
            <pc:docMk/>
            <pc:sldMk cId="3253004042" sldId="811"/>
            <ac:spMk id="61" creationId="{79EB48E6-E2D5-78F3-0D91-AC477E78F686}"/>
          </ac:spMkLst>
        </pc:spChg>
        <pc:picChg chg="add mod">
          <ac:chgData name="Philip Hawksworth" userId="d6d14317-0de3-410a-859f-549b6ee308ed" providerId="ADAL" clId="{56A57DDE-3832-456F-9431-A9061D6A0073}" dt="2023-06-12T05:25:13.797" v="4860" actId="1076"/>
          <ac:picMkLst>
            <pc:docMk/>
            <pc:sldMk cId="3253004042" sldId="811"/>
            <ac:picMk id="14" creationId="{1B909EE6-5E03-E5D6-CE57-3585F3D861EA}"/>
          </ac:picMkLst>
        </pc:picChg>
        <pc:picChg chg="add mod">
          <ac:chgData name="Philip Hawksworth" userId="d6d14317-0de3-410a-859f-549b6ee308ed" providerId="ADAL" clId="{56A57DDE-3832-456F-9431-A9061D6A0073}" dt="2023-06-12T05:25:05.449" v="4859" actId="1076"/>
          <ac:picMkLst>
            <pc:docMk/>
            <pc:sldMk cId="3253004042" sldId="811"/>
            <ac:picMk id="15" creationId="{53753297-3892-2976-67BF-95610072F71B}"/>
          </ac:picMkLst>
        </pc:picChg>
        <pc:picChg chg="add mod">
          <ac:chgData name="Philip Hawksworth" userId="d6d14317-0de3-410a-859f-549b6ee308ed" providerId="ADAL" clId="{56A57DDE-3832-456F-9431-A9061D6A0073}" dt="2023-06-12T05:25:01.233" v="4858" actId="1076"/>
          <ac:picMkLst>
            <pc:docMk/>
            <pc:sldMk cId="3253004042" sldId="811"/>
            <ac:picMk id="16" creationId="{A4CA75AD-3A8A-98C9-7904-6B10BFB930FB}"/>
          </ac:picMkLst>
        </pc:picChg>
        <pc:picChg chg="add mod">
          <ac:chgData name="Philip Hawksworth" userId="d6d14317-0de3-410a-859f-549b6ee308ed" providerId="ADAL" clId="{56A57DDE-3832-456F-9431-A9061D6A0073}" dt="2023-06-12T05:24:58.095" v="4857" actId="1076"/>
          <ac:picMkLst>
            <pc:docMk/>
            <pc:sldMk cId="3253004042" sldId="811"/>
            <ac:picMk id="17" creationId="{C47D81F9-B4B7-9590-42F2-177EDCBA0A2B}"/>
          </ac:picMkLst>
        </pc:picChg>
        <pc:picChg chg="add mod ord modCrop">
          <ac:chgData name="Philip Hawksworth" userId="d6d14317-0de3-410a-859f-549b6ee308ed" providerId="ADAL" clId="{56A57DDE-3832-456F-9431-A9061D6A0073}" dt="2023-06-14T06:50:50.017" v="6226" actId="14861"/>
          <ac:picMkLst>
            <pc:docMk/>
            <pc:sldMk cId="3253004042" sldId="811"/>
            <ac:picMk id="20" creationId="{7ED00120-8EC4-0143-77E1-3601EAFF364C}"/>
          </ac:picMkLst>
        </pc:picChg>
      </pc:sldChg>
      <pc:sldChg chg="addSp delSp modSp add del mod delAnim modAnim replTag delTag">
        <pc:chgData name="Philip Hawksworth" userId="d6d14317-0de3-410a-859f-549b6ee308ed" providerId="ADAL" clId="{56A57DDE-3832-456F-9431-A9061D6A0073}" dt="2023-06-12T07:46:14.376" v="5367" actId="2696"/>
        <pc:sldMkLst>
          <pc:docMk/>
          <pc:sldMk cId="2113088324" sldId="812"/>
        </pc:sldMkLst>
        <pc:spChg chg="del mod">
          <ac:chgData name="Philip Hawksworth" userId="d6d14317-0de3-410a-859f-549b6ee308ed" providerId="ADAL" clId="{56A57DDE-3832-456F-9431-A9061D6A0073}" dt="2023-06-12T07:44:03.663" v="5222" actId="478"/>
          <ac:spMkLst>
            <pc:docMk/>
            <pc:sldMk cId="2113088324" sldId="812"/>
            <ac:spMk id="2" creationId="{6C8A5008-5064-0D47-AA63-791D2485EEC6}"/>
          </ac:spMkLst>
        </pc:spChg>
        <pc:spChg chg="mod">
          <ac:chgData name="Philip Hawksworth" userId="d6d14317-0de3-410a-859f-549b6ee308ed" providerId="ADAL" clId="{56A57DDE-3832-456F-9431-A9061D6A0073}" dt="2023-06-12T07:45:25.796" v="5340" actId="14100"/>
          <ac:spMkLst>
            <pc:docMk/>
            <pc:sldMk cId="2113088324" sldId="812"/>
            <ac:spMk id="3" creationId="{B02A3007-5168-25F3-1F6D-98E0EFE29277}"/>
          </ac:spMkLst>
        </pc:spChg>
        <pc:spChg chg="del">
          <ac:chgData name="Philip Hawksworth" userId="d6d14317-0de3-410a-859f-549b6ee308ed" providerId="ADAL" clId="{56A57DDE-3832-456F-9431-A9061D6A0073}" dt="2023-06-12T07:11:28.856" v="5138" actId="478"/>
          <ac:spMkLst>
            <pc:docMk/>
            <pc:sldMk cId="2113088324" sldId="812"/>
            <ac:spMk id="8" creationId="{857ECC72-8370-7819-E80B-766F1DB71057}"/>
          </ac:spMkLst>
        </pc:spChg>
        <pc:spChg chg="del">
          <ac:chgData name="Philip Hawksworth" userId="d6d14317-0de3-410a-859f-549b6ee308ed" providerId="ADAL" clId="{56A57DDE-3832-456F-9431-A9061D6A0073}" dt="2023-06-12T07:11:26.527" v="5137" actId="478"/>
          <ac:spMkLst>
            <pc:docMk/>
            <pc:sldMk cId="2113088324" sldId="812"/>
            <ac:spMk id="9" creationId="{343C0CE5-351F-2736-794A-3FCE6B1ABC69}"/>
          </ac:spMkLst>
        </pc:spChg>
        <pc:spChg chg="del">
          <ac:chgData name="Philip Hawksworth" userId="d6d14317-0de3-410a-859f-549b6ee308ed" providerId="ADAL" clId="{56A57DDE-3832-456F-9431-A9061D6A0073}" dt="2023-06-12T07:11:24.646" v="5136" actId="478"/>
          <ac:spMkLst>
            <pc:docMk/>
            <pc:sldMk cId="2113088324" sldId="812"/>
            <ac:spMk id="10" creationId="{41881944-B07E-F15D-FF2F-A511F3A92A57}"/>
          </ac:spMkLst>
        </pc:spChg>
        <pc:spChg chg="del mod">
          <ac:chgData name="Philip Hawksworth" userId="d6d14317-0de3-410a-859f-549b6ee308ed" providerId="ADAL" clId="{56A57DDE-3832-456F-9431-A9061D6A0073}" dt="2023-06-12T07:11:22.079" v="5135" actId="478"/>
          <ac:spMkLst>
            <pc:docMk/>
            <pc:sldMk cId="2113088324" sldId="812"/>
            <ac:spMk id="11" creationId="{6B70B291-6126-D93C-2C40-4562F59EC0D1}"/>
          </ac:spMkLst>
        </pc:spChg>
        <pc:spChg chg="del">
          <ac:chgData name="Philip Hawksworth" userId="d6d14317-0de3-410a-859f-549b6ee308ed" providerId="ADAL" clId="{56A57DDE-3832-456F-9431-A9061D6A0073}" dt="2023-06-12T07:11:18.041" v="5133" actId="478"/>
          <ac:spMkLst>
            <pc:docMk/>
            <pc:sldMk cId="2113088324" sldId="812"/>
            <ac:spMk id="12" creationId="{89D3BC2D-7E7F-C513-999B-9CBDF765FB05}"/>
          </ac:spMkLst>
        </pc:spChg>
        <pc:spChg chg="del">
          <ac:chgData name="Philip Hawksworth" userId="d6d14317-0de3-410a-859f-549b6ee308ed" providerId="ADAL" clId="{56A57DDE-3832-456F-9431-A9061D6A0073}" dt="2023-06-12T07:11:14.914" v="5132" actId="478"/>
          <ac:spMkLst>
            <pc:docMk/>
            <pc:sldMk cId="2113088324" sldId="812"/>
            <ac:spMk id="13" creationId="{655C444C-0018-037A-4A3A-DE8C928A6B8C}"/>
          </ac:spMkLst>
        </pc:spChg>
        <pc:spChg chg="mod">
          <ac:chgData name="Philip Hawksworth" userId="d6d14317-0de3-410a-859f-549b6ee308ed" providerId="ADAL" clId="{56A57DDE-3832-456F-9431-A9061D6A0073}" dt="2023-06-12T07:10:33.224" v="5123" actId="2711"/>
          <ac:spMkLst>
            <pc:docMk/>
            <pc:sldMk cId="2113088324" sldId="812"/>
            <ac:spMk id="18" creationId="{1A6ADBBE-2C4D-329C-04FB-C2EE4018BE5D}"/>
          </ac:spMkLst>
        </pc:spChg>
        <pc:spChg chg="del mod">
          <ac:chgData name="Philip Hawksworth" userId="d6d14317-0de3-410a-859f-549b6ee308ed" providerId="ADAL" clId="{56A57DDE-3832-456F-9431-A9061D6A0073}" dt="2023-06-12T07:10:54.663" v="5127" actId="478"/>
          <ac:spMkLst>
            <pc:docMk/>
            <pc:sldMk cId="2113088324" sldId="812"/>
            <ac:spMk id="31" creationId="{4ECFA139-8E08-6AE3-E25D-9FF66885BFF5}"/>
          </ac:spMkLst>
        </pc:spChg>
        <pc:spChg chg="del mod">
          <ac:chgData name="Philip Hawksworth" userId="d6d14317-0de3-410a-859f-549b6ee308ed" providerId="ADAL" clId="{56A57DDE-3832-456F-9431-A9061D6A0073}" dt="2023-06-12T07:10:54.663" v="5127" actId="478"/>
          <ac:spMkLst>
            <pc:docMk/>
            <pc:sldMk cId="2113088324" sldId="812"/>
            <ac:spMk id="32" creationId="{6D2FB080-C407-D108-5249-178474649DC7}"/>
          </ac:spMkLst>
        </pc:spChg>
        <pc:spChg chg="del mod">
          <ac:chgData name="Philip Hawksworth" userId="d6d14317-0de3-410a-859f-549b6ee308ed" providerId="ADAL" clId="{56A57DDE-3832-456F-9431-A9061D6A0073}" dt="2023-06-12T07:10:54.663" v="5127" actId="478"/>
          <ac:spMkLst>
            <pc:docMk/>
            <pc:sldMk cId="2113088324" sldId="812"/>
            <ac:spMk id="37" creationId="{91C3C74F-62F5-0291-C28A-41F3431A050F}"/>
          </ac:spMkLst>
        </pc:spChg>
        <pc:spChg chg="del mod">
          <ac:chgData name="Philip Hawksworth" userId="d6d14317-0de3-410a-859f-549b6ee308ed" providerId="ADAL" clId="{56A57DDE-3832-456F-9431-A9061D6A0073}" dt="2023-06-12T07:10:54.663" v="5127" actId="478"/>
          <ac:spMkLst>
            <pc:docMk/>
            <pc:sldMk cId="2113088324" sldId="812"/>
            <ac:spMk id="38" creationId="{BDB78B5A-D1AF-5F92-6925-6F3B0F86D99F}"/>
          </ac:spMkLst>
        </pc:spChg>
        <pc:spChg chg="del">
          <ac:chgData name="Philip Hawksworth" userId="d6d14317-0de3-410a-859f-549b6ee308ed" providerId="ADAL" clId="{56A57DDE-3832-456F-9431-A9061D6A0073}" dt="2023-06-12T07:10:48.618" v="5124" actId="478"/>
          <ac:spMkLst>
            <pc:docMk/>
            <pc:sldMk cId="2113088324" sldId="812"/>
            <ac:spMk id="47" creationId="{EB712A1E-AD77-9BC1-591F-9C9FE8CB2E16}"/>
          </ac:spMkLst>
        </pc:spChg>
        <pc:spChg chg="del">
          <ac:chgData name="Philip Hawksworth" userId="d6d14317-0de3-410a-859f-549b6ee308ed" providerId="ADAL" clId="{56A57DDE-3832-456F-9431-A9061D6A0073}" dt="2023-06-12T07:10:48.618" v="5124" actId="478"/>
          <ac:spMkLst>
            <pc:docMk/>
            <pc:sldMk cId="2113088324" sldId="812"/>
            <ac:spMk id="48" creationId="{12E33D97-16BE-8E94-93BE-1F5CF25B0DA0}"/>
          </ac:spMkLst>
        </pc:spChg>
        <pc:spChg chg="del">
          <ac:chgData name="Philip Hawksworth" userId="d6d14317-0de3-410a-859f-549b6ee308ed" providerId="ADAL" clId="{56A57DDE-3832-456F-9431-A9061D6A0073}" dt="2023-06-12T07:10:48.618" v="5124" actId="478"/>
          <ac:spMkLst>
            <pc:docMk/>
            <pc:sldMk cId="2113088324" sldId="812"/>
            <ac:spMk id="49" creationId="{E3CC9167-8C23-84FA-C106-1785F4F3140D}"/>
          </ac:spMkLst>
        </pc:spChg>
        <pc:spChg chg="del">
          <ac:chgData name="Philip Hawksworth" userId="d6d14317-0de3-410a-859f-549b6ee308ed" providerId="ADAL" clId="{56A57DDE-3832-456F-9431-A9061D6A0073}" dt="2023-06-12T07:10:48.618" v="5124" actId="478"/>
          <ac:spMkLst>
            <pc:docMk/>
            <pc:sldMk cId="2113088324" sldId="812"/>
            <ac:spMk id="50" creationId="{2CEC20B5-6F1B-DE29-F746-B216FBD0F9AA}"/>
          </ac:spMkLst>
        </pc:spChg>
        <pc:picChg chg="add del mod">
          <ac:chgData name="Philip Hawksworth" userId="d6d14317-0de3-410a-859f-549b6ee308ed" providerId="ADAL" clId="{56A57DDE-3832-456F-9431-A9061D6A0073}" dt="2023-06-12T07:40:31.645" v="5163" actId="931"/>
          <ac:picMkLst>
            <pc:docMk/>
            <pc:sldMk cId="2113088324" sldId="812"/>
            <ac:picMk id="5" creationId="{E9FFCD43-14A9-7126-FC49-1D9A58EB007D}"/>
          </ac:picMkLst>
        </pc:picChg>
        <pc:picChg chg="del">
          <ac:chgData name="Philip Hawksworth" userId="d6d14317-0de3-410a-859f-549b6ee308ed" providerId="ADAL" clId="{56A57DDE-3832-456F-9431-A9061D6A0073}" dt="2023-06-12T07:11:06.670" v="5131" actId="478"/>
          <ac:picMkLst>
            <pc:docMk/>
            <pc:sldMk cId="2113088324" sldId="812"/>
            <ac:picMk id="14" creationId="{1B909EE6-5E03-E5D6-CE57-3585F3D861EA}"/>
          </ac:picMkLst>
        </pc:picChg>
        <pc:picChg chg="del">
          <ac:chgData name="Philip Hawksworth" userId="d6d14317-0de3-410a-859f-549b6ee308ed" providerId="ADAL" clId="{56A57DDE-3832-456F-9431-A9061D6A0073}" dt="2023-06-12T07:11:05.763" v="5130" actId="478"/>
          <ac:picMkLst>
            <pc:docMk/>
            <pc:sldMk cId="2113088324" sldId="812"/>
            <ac:picMk id="15" creationId="{53753297-3892-2976-67BF-95610072F71B}"/>
          </ac:picMkLst>
        </pc:picChg>
        <pc:picChg chg="del">
          <ac:chgData name="Philip Hawksworth" userId="d6d14317-0de3-410a-859f-549b6ee308ed" providerId="ADAL" clId="{56A57DDE-3832-456F-9431-A9061D6A0073}" dt="2023-06-12T07:11:05.063" v="5129" actId="478"/>
          <ac:picMkLst>
            <pc:docMk/>
            <pc:sldMk cId="2113088324" sldId="812"/>
            <ac:picMk id="16" creationId="{A4CA75AD-3A8A-98C9-7904-6B10BFB930FB}"/>
          </ac:picMkLst>
        </pc:picChg>
        <pc:picChg chg="del">
          <ac:chgData name="Philip Hawksworth" userId="d6d14317-0de3-410a-859f-549b6ee308ed" providerId="ADAL" clId="{56A57DDE-3832-456F-9431-A9061D6A0073}" dt="2023-06-12T07:11:04.247" v="5128" actId="478"/>
          <ac:picMkLst>
            <pc:docMk/>
            <pc:sldMk cId="2113088324" sldId="812"/>
            <ac:picMk id="17" creationId="{C47D81F9-B4B7-9590-42F2-177EDCBA0A2B}"/>
          </ac:picMkLst>
        </pc:picChg>
        <pc:picChg chg="mod">
          <ac:chgData name="Philip Hawksworth" userId="d6d14317-0de3-410a-859f-549b6ee308ed" providerId="ADAL" clId="{56A57DDE-3832-456F-9431-A9061D6A0073}" dt="2023-06-12T07:42:18.156" v="5166" actId="14826"/>
          <ac:picMkLst>
            <pc:docMk/>
            <pc:sldMk cId="2113088324" sldId="812"/>
            <ac:picMk id="20" creationId="{7ED00120-8EC4-0143-77E1-3601EAFF364C}"/>
          </ac:picMkLst>
        </pc:picChg>
      </pc:sldChg>
      <pc:sldChg chg="addSp delSp modSp add mod ord delAnim modAnim replTag delTag">
        <pc:chgData name="Philip Hawksworth" userId="d6d14317-0de3-410a-859f-549b6ee308ed" providerId="ADAL" clId="{56A57DDE-3832-456F-9431-A9061D6A0073}" dt="2023-07-11T04:22:16.754" v="6719"/>
        <pc:sldMkLst>
          <pc:docMk/>
          <pc:sldMk cId="3571750289" sldId="813"/>
        </pc:sldMkLst>
        <pc:spChg chg="mod">
          <ac:chgData name="Philip Hawksworth" userId="d6d14317-0de3-410a-859f-549b6ee308ed" providerId="ADAL" clId="{56A57DDE-3832-456F-9431-A9061D6A0073}" dt="2023-07-11T03:14:21.218" v="6618" actId="1076"/>
          <ac:spMkLst>
            <pc:docMk/>
            <pc:sldMk cId="3571750289" sldId="813"/>
            <ac:spMk id="2" creationId="{6C8A5008-5064-0D47-AA63-791D2485EEC6}"/>
          </ac:spMkLst>
        </pc:spChg>
        <pc:spChg chg="mod">
          <ac:chgData name="Philip Hawksworth" userId="d6d14317-0de3-410a-859f-549b6ee308ed" providerId="ADAL" clId="{56A57DDE-3832-456F-9431-A9061D6A0073}" dt="2023-07-11T03:17:42.588" v="6654" actId="1036"/>
          <ac:spMkLst>
            <pc:docMk/>
            <pc:sldMk cId="3571750289" sldId="813"/>
            <ac:spMk id="3" creationId="{B02A3007-5168-25F3-1F6D-98E0EFE29277}"/>
          </ac:spMkLst>
        </pc:spChg>
        <pc:spChg chg="add del mod">
          <ac:chgData name="Philip Hawksworth" userId="d6d14317-0de3-410a-859f-549b6ee308ed" providerId="ADAL" clId="{56A57DDE-3832-456F-9431-A9061D6A0073}" dt="2023-07-11T03:06:52.575" v="6560" actId="478"/>
          <ac:spMkLst>
            <pc:docMk/>
            <pc:sldMk cId="3571750289" sldId="813"/>
            <ac:spMk id="4" creationId="{1587464A-55BA-D3D7-1C92-3E51C6D3433B}"/>
          </ac:spMkLst>
        </pc:spChg>
        <pc:spChg chg="mod">
          <ac:chgData name="Philip Hawksworth" userId="d6d14317-0de3-410a-859f-549b6ee308ed" providerId="ADAL" clId="{56A57DDE-3832-456F-9431-A9061D6A0073}" dt="2023-07-11T03:06:59.980" v="6561" actId="14100"/>
          <ac:spMkLst>
            <pc:docMk/>
            <pc:sldMk cId="3571750289" sldId="813"/>
            <ac:spMk id="18" creationId="{1A6ADBBE-2C4D-329C-04FB-C2EE4018BE5D}"/>
          </ac:spMkLst>
        </pc:spChg>
        <pc:picChg chg="mod modCrop">
          <ac:chgData name="Philip Hawksworth" userId="d6d14317-0de3-410a-859f-549b6ee308ed" providerId="ADAL" clId="{56A57DDE-3832-456F-9431-A9061D6A0073}" dt="2023-07-11T03:11:12.393" v="6601" actId="18131"/>
          <ac:picMkLst>
            <pc:docMk/>
            <pc:sldMk cId="3571750289" sldId="813"/>
            <ac:picMk id="20" creationId="{7ED00120-8EC4-0143-77E1-3601EAFF364C}"/>
          </ac:picMkLst>
        </pc:picChg>
      </pc:sldChg>
      <pc:sldChg chg="new del ord replTag delTag">
        <pc:chgData name="Philip Hawksworth" userId="d6d14317-0de3-410a-859f-549b6ee308ed" providerId="ADAL" clId="{56A57DDE-3832-456F-9431-A9061D6A0073}" dt="2023-07-11T03:03:16.483" v="6490" actId="2696"/>
        <pc:sldMkLst>
          <pc:docMk/>
          <pc:sldMk cId="2937474640" sldId="814"/>
        </pc:sldMkLst>
      </pc:sldChg>
      <pc:sldChg chg="new del replTag delTag">
        <pc:chgData name="Philip Hawksworth" userId="d6d14317-0de3-410a-859f-549b6ee308ed" providerId="ADAL" clId="{56A57DDE-3832-456F-9431-A9061D6A0073}" dt="2023-06-12T07:46:22.373" v="5371" actId="2696"/>
        <pc:sldMkLst>
          <pc:docMk/>
          <pc:sldMk cId="3722086334" sldId="814"/>
        </pc:sldMkLst>
      </pc:sldChg>
      <pc:sldChg chg="modSp add mod replTag delTag">
        <pc:chgData name="Philip Hawksworth" userId="d6d14317-0de3-410a-859f-549b6ee308ed" providerId="ADAL" clId="{56A57DDE-3832-456F-9431-A9061D6A0073}" dt="2023-07-11T04:27:19.991" v="6735" actId="14100"/>
        <pc:sldMkLst>
          <pc:docMk/>
          <pc:sldMk cId="3977999347" sldId="814"/>
        </pc:sldMkLst>
        <pc:spChg chg="mod">
          <ac:chgData name="Philip Hawksworth" userId="d6d14317-0de3-410a-859f-549b6ee308ed" providerId="ADAL" clId="{56A57DDE-3832-456F-9431-A9061D6A0073}" dt="2023-07-11T04:27:19.991" v="6735" actId="14100"/>
          <ac:spMkLst>
            <pc:docMk/>
            <pc:sldMk cId="3977999347" sldId="814"/>
            <ac:spMk id="4" creationId="{1587464A-55BA-D3D7-1C92-3E51C6D3433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97272E-EECE-4734-AE7F-789A8CA199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C6221-8170-49E6-B561-7266C216A1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F50F2-2C92-4B2A-B354-3142B933CD68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725EB-ECEC-4C22-8ABA-B05351EE8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609CB-8DBA-4082-B9B6-9591B5EAEA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22DAA-AD37-496E-89D4-6013E3B0A8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7087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B297-0541-42E6-8FE4-5809DD8A037A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12A2-D48B-46AD-8D45-783F8390E5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72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10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09309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11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69402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13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342365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14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139311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075CFA-58CE-47F7-A1C7-B39FA06E508A}" type="slidenum">
              <a:rPr lang="en-US" sz="1200" smtClean="0"/>
              <a:pPr/>
              <a:t>15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685800"/>
            <a:ext cx="6502400" cy="3657600"/>
          </a:xfrm>
          <a:ln/>
          <a:extLst>
            <a:ext uri="{FAA26D3D-D897-4be2-8F04-BA451C77F1D7}"/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Dependency model- </a:t>
            </a:r>
          </a:p>
        </p:txBody>
      </p:sp>
    </p:spTree>
    <p:extLst>
      <p:ext uri="{BB962C8B-B14F-4D97-AF65-F5344CB8AC3E}">
        <p14:creationId xmlns:p14="http://schemas.microsoft.com/office/powerpoint/2010/main" val="43036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6807-968F-4879-AAAB-D61609718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EF3D3-9D73-4F0B-BAB3-CDBAACD5A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45A14-0546-4AF6-88C9-C8BEF240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C095-6118-441C-A517-EE8E0F16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5082-BE82-45AF-A497-D0C912F5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80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A430-F17A-4CE9-9FE1-9948F806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B5C40-94D5-4150-9118-8E545ED52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DE78-D228-4E6B-8612-884808A5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C48D4-52FE-436E-A6B7-5E4F3026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B51E-16C9-4DAE-AF60-30FC67F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75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055CD-BF35-452D-8F48-5613FCC35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01F3F-4F5A-4C7F-95C4-7E8FCD6E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FCA9-5926-40B2-8E7B-D9B73121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92F6C-76AA-48E6-A64F-2F9B7AB1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124C-7B8E-42FF-8F3A-FE8378AF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81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74726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DB15-2E07-484A-AC13-CFFBAAEC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18E88-0684-41F8-861E-2397B2DEE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9F988-6EFE-49BA-A51A-69F88ADD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8F8D-4762-4089-A903-DFA50868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76D17-CB3E-403E-AB9E-1B430950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47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E3C2-C299-4B32-9F95-0FB114FA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7CCB7-6EC9-4183-A101-155A5B6D1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ADFE-B380-4998-A545-FD28A425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191AD-3C5D-4314-9347-4BA6E5CE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DEC2-AAE6-4364-8D07-EAC494B7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669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C7FD-A37E-4B2F-9AB9-C63437E7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7B73-F21F-409F-AC16-DFE436246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14E21-9D6C-462E-8580-17A850F0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BE0B0-3C73-4168-91DA-4836B56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164AD-481F-484B-B3C7-76A96A15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C3F66-A0E1-46F0-BAE5-3A2DA1B5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6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BC91-95E9-48FD-8181-D4DE44B4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61BDE-3456-4D56-A296-4554F7F79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8732E-219C-4185-AADA-C8ECCCEC1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0B97B-4CE0-46A2-AC1C-E85E8BDDD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34772-3760-4C30-A15D-37575B08E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EAC5D-DFFA-4A76-A81F-1C74277F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6D7B9-A41E-4A23-B491-933F55A6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2B6EF-BD10-4FC9-BADE-355750A5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49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547E-75E2-4125-8D20-312EBEBE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2D089-546C-45BC-A7D0-45E57BD4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577E9-244F-41DC-B6C2-6563CBB6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658A0-6743-4D17-A471-E355F642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3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D28AA-E760-4F02-ACD7-63300776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63E15-D732-4878-8429-A0291528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29EAF-6C20-4AC6-8894-AC32791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1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E575-8B79-4397-9304-E03CC4DE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5D5A-B372-410B-80A9-39B2085A3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20BEC-F145-4646-A571-9922131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58C1-63FF-4937-95CF-4BE8569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3B8D-61FE-44B6-9D60-999A2610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87A3-5B83-46A7-994D-BAF4241E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566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F3CD-8B21-4AA7-969F-FDE0478C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C6E14-78CA-4254-840A-FF98D9BBC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FE1A-E90E-40A5-BEA3-4C87ACD9E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F2975-54B2-40CE-B088-AB872A17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4DAB-F442-4865-96D4-224BF95E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2DC9-2F8B-4F7D-868D-2D331DCF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98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C4FC5-C161-4566-A0F6-FBDD776F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F94-BE03-4BFD-9955-FCD846CD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53659-C0B1-4900-B545-DDA316892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CC79-90DB-4515-AE03-8BFD36AF1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2304-BCA1-4A01-B8FD-0D681AD80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76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AFBA73-86A3-48E9-845B-D207FB3F6626}"/>
              </a:ext>
            </a:extLst>
          </p:cNvPr>
          <p:cNvSpPr txBox="1">
            <a:spLocks/>
          </p:cNvSpPr>
          <p:nvPr/>
        </p:nvSpPr>
        <p:spPr>
          <a:xfrm>
            <a:off x="489369" y="1611749"/>
            <a:ext cx="6854406" cy="1350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"/>
              </a:spcAft>
            </a:pPr>
            <a:r>
              <a:rPr lang="en-US" sz="44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“Everything you do</a:t>
            </a:r>
            <a:r>
              <a:rPr lang="en-US" sz="4400" dirty="0">
                <a:solidFill>
                  <a:srgbClr val="294F4A"/>
                </a:solidFill>
                <a:latin typeface="Arbeit Semi Bold" panose="00000700000000000000" pitchFamily="50" charset="0"/>
              </a:rPr>
              <a:t> </a:t>
            </a:r>
            <a:r>
              <a:rPr lang="en-US" sz="4400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for me; you take from me”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4E8207-5104-4193-85B4-70078C935EC0}"/>
              </a:ext>
            </a:extLst>
          </p:cNvPr>
          <p:cNvSpPr txBox="1">
            <a:spLocks/>
          </p:cNvSpPr>
          <p:nvPr/>
        </p:nvSpPr>
        <p:spPr>
          <a:xfrm>
            <a:off x="489372" y="817479"/>
            <a:ext cx="4765949" cy="4433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‘Stepping back from stepping in’ series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FCE5F28-357F-479F-9EC9-71EEB189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260" y="4075374"/>
            <a:ext cx="2071396" cy="130825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C9CD492-98F3-420F-946B-7B239CF2A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61" y="5792747"/>
            <a:ext cx="1088756" cy="407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A351E-FF2F-42A8-9DD4-C587B1669F5C}"/>
              </a:ext>
            </a:extLst>
          </p:cNvPr>
          <p:cNvSpPr txBox="1"/>
          <p:nvPr/>
        </p:nvSpPr>
        <p:spPr>
          <a:xfrm>
            <a:off x="9298440" y="5580297"/>
            <a:ext cx="1025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kern="1200" dirty="0">
                <a:solidFill>
                  <a:srgbClr val="002060"/>
                </a:solidFill>
                <a:latin typeface="Arbeit Book" panose="00000400000000000000" pitchFamily="50" charset="0"/>
              </a:rPr>
              <a:t>Powered by</a:t>
            </a:r>
            <a:endParaRPr lang="en-AU" sz="1050" dirty="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05B75-1027-E9E7-C072-0C86641B59C4}"/>
              </a:ext>
            </a:extLst>
          </p:cNvPr>
          <p:cNvSpPr txBox="1">
            <a:spLocks/>
          </p:cNvSpPr>
          <p:nvPr/>
        </p:nvSpPr>
        <p:spPr>
          <a:xfrm>
            <a:off x="489369" y="4729499"/>
            <a:ext cx="4765949" cy="1905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200" b="1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Modules in the series: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What and Why of </a:t>
            </a:r>
            <a:r>
              <a:rPr lang="en-US" sz="1200" dirty="0" err="1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endParaRPr lang="en-US" sz="12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  <a:t>The Language of Wellness and </a:t>
            </a:r>
            <a:r>
              <a:rPr lang="en-US" sz="1200" dirty="0" err="1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endParaRPr lang="en-US" sz="1200" dirty="0">
              <a:solidFill>
                <a:srgbClr val="294F4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Support Planning and Delivering </a:t>
            </a:r>
            <a:r>
              <a:rPr lang="en-US" sz="1200" dirty="0" err="1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 Pt.1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</a:rPr>
              <a:t>Support Planning and Delivering </a:t>
            </a:r>
            <a:r>
              <a:rPr lang="en-US" sz="1200" dirty="0" err="1">
                <a:solidFill>
                  <a:srgbClr val="44546A"/>
                </a:solidFill>
                <a:latin typeface="Arbeit Book" panose="00000400000000000000" pitchFamily="50" charset="0"/>
              </a:rPr>
              <a:t>Reablement</a:t>
            </a: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</a:rPr>
              <a:t> Pt.2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Working with Clients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B6AD"/>
                </a:solidFill>
                <a:latin typeface="Arbeit Book" panose="00000400000000000000" pitchFamily="50" charset="0"/>
              </a:rPr>
              <a:t>“Everything you do for me; you take from me”</a:t>
            </a: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marL="285750" indent="-285750" algn="l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algn="l">
              <a:spcAft>
                <a:spcPts val="1200"/>
              </a:spcAft>
            </a:pPr>
            <a:endParaRPr lang="en-US" sz="14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  <a:p>
            <a:pPr algn="l">
              <a:spcAft>
                <a:spcPts val="1200"/>
              </a:spcAft>
            </a:pPr>
            <a:endParaRPr lang="en-US" sz="1800" dirty="0">
              <a:solidFill>
                <a:srgbClr val="44546A"/>
              </a:solidFill>
              <a:latin typeface="Arbeit Book" panose="00000400000000000000" pitchFamily="50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34C923-314E-E908-CE42-70A04A5397B4}"/>
              </a:ext>
            </a:extLst>
          </p:cNvPr>
          <p:cNvSpPr txBox="1">
            <a:spLocks/>
          </p:cNvSpPr>
          <p:nvPr/>
        </p:nvSpPr>
        <p:spPr>
          <a:xfrm>
            <a:off x="489369" y="3213117"/>
            <a:ext cx="4765949" cy="682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  <a:t>The health and wellbeing benefits </a:t>
            </a:r>
            <a:br>
              <a:rPr lang="en-US" sz="2400" dirty="0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</a:br>
            <a:r>
              <a:rPr lang="en-US" sz="2400" dirty="0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  <a:t>of everyday activities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4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361385E-B766-8CF0-0A3D-B54ADA877651}"/>
              </a:ext>
            </a:extLst>
          </p:cNvPr>
          <p:cNvSpPr/>
          <p:nvPr/>
        </p:nvSpPr>
        <p:spPr>
          <a:xfrm>
            <a:off x="179741" y="2884465"/>
            <a:ext cx="6075700" cy="156966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We don’t always need special exercises and programs to address each of these. The factors are embedded in many of the things we do every day.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98BAB-16F4-922C-B68A-3EE6948802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0"/>
            <a:ext cx="5517572" cy="687725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C5E0B4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4991" y="1244310"/>
            <a:ext cx="637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  <a:cs typeface="Arial" panose="020B0604020202020204" pitchFamily="34" charset="0"/>
              </a:rPr>
              <a:t>Key factors for healthy ageing</a:t>
            </a:r>
            <a:endParaRPr lang="en-AU" sz="4800" dirty="0">
              <a:solidFill>
                <a:srgbClr val="294F4A"/>
              </a:solidFill>
              <a:latin typeface="Arbeit Book" panose="000004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A55A5E6-2B0B-03BB-DCF3-A2CFFF3320F1}"/>
              </a:ext>
            </a:extLst>
          </p:cNvPr>
          <p:cNvSpPr/>
          <p:nvPr/>
        </p:nvSpPr>
        <p:spPr>
          <a:xfrm>
            <a:off x="139043" y="4454125"/>
            <a:ext cx="6373462" cy="190891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beit Semi Bold" panose="00000700000000000000" pitchFamily="50" charset="0"/>
              </a:rPr>
              <a:t>When older adults stop doing everyday things, they lose the benefits associated with them. </a:t>
            </a:r>
            <a:endParaRPr lang="en-AU" sz="2800" b="1" dirty="0">
              <a:solidFill>
                <a:srgbClr val="FF0000"/>
              </a:solidFill>
              <a:latin typeface="Arbeit Semi Bold" panose="000007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A6D05-0EA2-F479-DB0F-38751CAD86BF}"/>
              </a:ext>
            </a:extLst>
          </p:cNvPr>
          <p:cNvSpPr/>
          <p:nvPr/>
        </p:nvSpPr>
        <p:spPr>
          <a:xfrm>
            <a:off x="6900397" y="1540042"/>
            <a:ext cx="1378901" cy="102990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B7DBC9-D03A-6DEE-DC1D-F54A8209D44C}"/>
              </a:ext>
            </a:extLst>
          </p:cNvPr>
          <p:cNvSpPr/>
          <p:nvPr/>
        </p:nvSpPr>
        <p:spPr>
          <a:xfrm>
            <a:off x="8255985" y="1540042"/>
            <a:ext cx="3936015" cy="102990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53F7F-9DBF-3B52-3280-58AC35D8281D}"/>
              </a:ext>
            </a:extLst>
          </p:cNvPr>
          <p:cNvSpPr/>
          <p:nvPr/>
        </p:nvSpPr>
        <p:spPr>
          <a:xfrm>
            <a:off x="6900397" y="2589195"/>
            <a:ext cx="1378901" cy="10299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12AA1-C01C-D198-3868-FF4E63B0291D}"/>
              </a:ext>
            </a:extLst>
          </p:cNvPr>
          <p:cNvSpPr/>
          <p:nvPr/>
        </p:nvSpPr>
        <p:spPr>
          <a:xfrm>
            <a:off x="8255985" y="2589195"/>
            <a:ext cx="3936015" cy="10299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828AD-0924-001B-6331-822306C53E5F}"/>
              </a:ext>
            </a:extLst>
          </p:cNvPr>
          <p:cNvSpPr/>
          <p:nvPr/>
        </p:nvSpPr>
        <p:spPr>
          <a:xfrm>
            <a:off x="6900397" y="3639293"/>
            <a:ext cx="1378901" cy="10299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9567B-1734-6AD6-AD18-574BFF5CDA73}"/>
              </a:ext>
            </a:extLst>
          </p:cNvPr>
          <p:cNvSpPr/>
          <p:nvPr/>
        </p:nvSpPr>
        <p:spPr>
          <a:xfrm>
            <a:off x="8255985" y="3639293"/>
            <a:ext cx="3936015" cy="10299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E297A5-37B9-3854-9B97-BF7B7BC1A99B}"/>
              </a:ext>
            </a:extLst>
          </p:cNvPr>
          <p:cNvSpPr/>
          <p:nvPr/>
        </p:nvSpPr>
        <p:spPr>
          <a:xfrm>
            <a:off x="6900397" y="4688446"/>
            <a:ext cx="1378901" cy="10299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BBB1D-58C5-2079-6B3D-51514FA913D0}"/>
              </a:ext>
            </a:extLst>
          </p:cNvPr>
          <p:cNvSpPr/>
          <p:nvPr/>
        </p:nvSpPr>
        <p:spPr>
          <a:xfrm>
            <a:off x="8255985" y="4688446"/>
            <a:ext cx="3936015" cy="10299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EA30F9-4C22-8F04-F386-533404E32320}"/>
              </a:ext>
            </a:extLst>
          </p:cNvPr>
          <p:cNvSpPr/>
          <p:nvPr/>
        </p:nvSpPr>
        <p:spPr>
          <a:xfrm>
            <a:off x="8158857" y="1877537"/>
            <a:ext cx="3983697" cy="40274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solidFill>
                  <a:srgbClr val="294F4A"/>
                </a:solidFill>
                <a:latin typeface="Arbeit Semi Bold" panose="00000700000000000000" pitchFamily="50" charset="0"/>
              </a:rPr>
              <a:t>Maintaining physical abilities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526A5D6-D3B2-03CA-36AB-CA45ED7FEEC4}"/>
              </a:ext>
            </a:extLst>
          </p:cNvPr>
          <p:cNvSpPr/>
          <p:nvPr/>
        </p:nvSpPr>
        <p:spPr>
          <a:xfrm>
            <a:off x="8158856" y="2770398"/>
            <a:ext cx="3983697" cy="67737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solidFill>
                  <a:srgbClr val="294F4A"/>
                </a:solidFill>
                <a:latin typeface="Arbeit Semi Bold" panose="00000700000000000000" pitchFamily="50" charset="0"/>
              </a:rPr>
              <a:t>Maintaining cognitive (thinking) abilities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3C98B82-2F54-A551-6C65-B8BBB13086F0}"/>
              </a:ext>
            </a:extLst>
          </p:cNvPr>
          <p:cNvSpPr/>
          <p:nvPr/>
        </p:nvSpPr>
        <p:spPr>
          <a:xfrm>
            <a:off x="8158856" y="3973916"/>
            <a:ext cx="3983697" cy="40274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solidFill>
                  <a:srgbClr val="294F4A"/>
                </a:solidFill>
                <a:latin typeface="Arbeit Semi Bold" panose="00000700000000000000" pitchFamily="50" charset="0"/>
              </a:rPr>
              <a:t>Promoting emotional wellbeing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95F30B-26D8-6737-CF2A-D7A85728BAA1}"/>
              </a:ext>
            </a:extLst>
          </p:cNvPr>
          <p:cNvSpPr/>
          <p:nvPr/>
        </p:nvSpPr>
        <p:spPr>
          <a:xfrm>
            <a:off x="8158856" y="4859281"/>
            <a:ext cx="4145203" cy="66754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solidFill>
                  <a:srgbClr val="294F4A"/>
                </a:solidFill>
                <a:latin typeface="Arbeit Semi Bold" panose="00000700000000000000" pitchFamily="50" charset="0"/>
              </a:rPr>
              <a:t>Maintaining social connections with family, friends and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07110-06ED-B456-1B2B-6578D2D0D3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1761" y="4810926"/>
            <a:ext cx="1085656" cy="77810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EC7869-B4C8-166D-D3DA-45C9A30AFB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3114" y="2721887"/>
            <a:ext cx="1238513" cy="810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E5798E-AE2F-FAA7-EDFD-DFC3791CB9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4285" y="3712807"/>
            <a:ext cx="767267" cy="8828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062BD7-C024-3BCA-DB73-4A3AF41A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656" y="1622973"/>
            <a:ext cx="896298" cy="895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5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10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9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9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384820" y="316826"/>
            <a:ext cx="11533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294F4A"/>
                </a:solidFill>
                <a:latin typeface="Arbeit Book" panose="00000400000000000000" pitchFamily="50" charset="0"/>
                <a:cs typeface="Arial" panose="020B0604020202020204" pitchFamily="34" charset="0"/>
              </a:rPr>
              <a:t>Benefits of everyday activities - </a:t>
            </a:r>
            <a:r>
              <a:rPr lang="en-US" sz="4000" dirty="0">
                <a:solidFill>
                  <a:srgbClr val="00B6AD"/>
                </a:solidFill>
                <a:latin typeface="Arbeit Book" panose="00000400000000000000" pitchFamily="50" charset="0"/>
                <a:cs typeface="Arial" panose="020B0604020202020204" pitchFamily="34" charset="0"/>
              </a:rPr>
              <a:t>Cooking Dinner</a:t>
            </a:r>
            <a:endParaRPr lang="en-AU" sz="4000" dirty="0">
              <a:solidFill>
                <a:srgbClr val="00B6AD"/>
              </a:solidFill>
              <a:latin typeface="Arbeit Book" panose="000004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CFA139-8E08-6AE3-E25D-9FF66885BFF5}"/>
              </a:ext>
            </a:extLst>
          </p:cNvPr>
          <p:cNvSpPr/>
          <p:nvPr/>
        </p:nvSpPr>
        <p:spPr>
          <a:xfrm>
            <a:off x="8999192" y="1067858"/>
            <a:ext cx="2807793" cy="560917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2FB080-C407-D108-5249-178474649DC7}"/>
              </a:ext>
            </a:extLst>
          </p:cNvPr>
          <p:cNvSpPr/>
          <p:nvPr/>
        </p:nvSpPr>
        <p:spPr>
          <a:xfrm>
            <a:off x="6143402" y="1067858"/>
            <a:ext cx="2798326" cy="560917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2492F0-0F62-8FF9-FF7F-00E7B7462699}"/>
              </a:ext>
            </a:extLst>
          </p:cNvPr>
          <p:cNvSpPr/>
          <p:nvPr/>
        </p:nvSpPr>
        <p:spPr>
          <a:xfrm>
            <a:off x="3286901" y="1675844"/>
            <a:ext cx="2820454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Decision making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(deciding what to cook)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ACF3BD1-DBF0-8E3B-0D1C-8FFA274A5017}"/>
              </a:ext>
            </a:extLst>
          </p:cNvPr>
          <p:cNvSpPr/>
          <p:nvPr/>
        </p:nvSpPr>
        <p:spPr>
          <a:xfrm>
            <a:off x="3290579" y="2305074"/>
            <a:ext cx="2820454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Planning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(when you cook the meal and what you need)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62CE0D-5049-27A2-44B6-49F87AF38F2F}"/>
              </a:ext>
            </a:extLst>
          </p:cNvPr>
          <p:cNvSpPr/>
          <p:nvPr/>
        </p:nvSpPr>
        <p:spPr>
          <a:xfrm>
            <a:off x="3286900" y="2934871"/>
            <a:ext cx="2820454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 err="1">
                <a:latin typeface="Arbeit Semi Bold" panose="00000700000000000000" pitchFamily="50" charset="0"/>
              </a:rPr>
              <a:t>Organising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(making sure you have everything you need)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5894B29-4972-4821-93EC-8383DAEC644C}"/>
              </a:ext>
            </a:extLst>
          </p:cNvPr>
          <p:cNvSpPr/>
          <p:nvPr/>
        </p:nvSpPr>
        <p:spPr>
          <a:xfrm>
            <a:off x="3286899" y="3560267"/>
            <a:ext cx="2820454" cy="76854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Sequencing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(ensuring that everything happens in the right order at the right time)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C3C74F-62F5-0291-C28A-41F3431A050F}"/>
              </a:ext>
            </a:extLst>
          </p:cNvPr>
          <p:cNvSpPr/>
          <p:nvPr/>
        </p:nvSpPr>
        <p:spPr>
          <a:xfrm>
            <a:off x="3286899" y="1067858"/>
            <a:ext cx="2807793" cy="560917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B78B5A-D1AF-5F92-6925-6F3B0F86D99F}"/>
              </a:ext>
            </a:extLst>
          </p:cNvPr>
          <p:cNvSpPr/>
          <p:nvPr/>
        </p:nvSpPr>
        <p:spPr>
          <a:xfrm>
            <a:off x="434356" y="1067858"/>
            <a:ext cx="2798326" cy="560917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32BD2CE-1E34-AF92-F53B-2D8D35213AE1}"/>
              </a:ext>
            </a:extLst>
          </p:cNvPr>
          <p:cNvSpPr/>
          <p:nvPr/>
        </p:nvSpPr>
        <p:spPr>
          <a:xfrm>
            <a:off x="431574" y="1673013"/>
            <a:ext cx="2813222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Endurance</a:t>
            </a:r>
            <a:r>
              <a:rPr lang="en-US" sz="1400" dirty="0">
                <a:latin typeface="Arbeit Light" panose="00000300000000000000" pitchFamily="50" charset="0"/>
              </a:rPr>
              <a:t> (standing </a:t>
            </a:r>
            <a:r>
              <a:rPr lang="en-US" sz="1400">
                <a:latin typeface="Arbeit Light" panose="00000300000000000000" pitchFamily="50" charset="0"/>
              </a:rPr>
              <a:t>for protracted </a:t>
            </a:r>
            <a:r>
              <a:rPr lang="en-US" sz="1400" dirty="0">
                <a:latin typeface="Arbeit Light" panose="00000300000000000000" pitchFamily="50" charset="0"/>
              </a:rPr>
              <a:t>periods)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DAD16B8-1D1E-B050-3A9F-5A5FCEFCD010}"/>
              </a:ext>
            </a:extLst>
          </p:cNvPr>
          <p:cNvSpPr/>
          <p:nvPr/>
        </p:nvSpPr>
        <p:spPr>
          <a:xfrm>
            <a:off x="431576" y="2301368"/>
            <a:ext cx="2813221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Balance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(reaching/bending to access required items)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EFB51D1-4970-AD9B-4013-1EA1BF16B521}"/>
              </a:ext>
            </a:extLst>
          </p:cNvPr>
          <p:cNvSpPr/>
          <p:nvPr/>
        </p:nvSpPr>
        <p:spPr>
          <a:xfrm>
            <a:off x="431575" y="2927244"/>
            <a:ext cx="2813221" cy="7511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Agility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(moving in a small environment with frequent changes in direction)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2586A48-3E9A-89CE-5E96-20D8D40282A7}"/>
              </a:ext>
            </a:extLst>
          </p:cNvPr>
          <p:cNvSpPr/>
          <p:nvPr/>
        </p:nvSpPr>
        <p:spPr>
          <a:xfrm>
            <a:off x="431574" y="3725038"/>
            <a:ext cx="2813221" cy="79753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Strength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(squatting to reach low items, chopping hard vegetables, hand mixing etc.)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712A1E-AD77-9BC1-591F-9C9FE8CB2E16}"/>
              </a:ext>
            </a:extLst>
          </p:cNvPr>
          <p:cNvSpPr/>
          <p:nvPr/>
        </p:nvSpPr>
        <p:spPr>
          <a:xfrm>
            <a:off x="511853" y="1076685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Physical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E33D97-16BE-8E94-93BE-1F5CF25B0DA0}"/>
              </a:ext>
            </a:extLst>
          </p:cNvPr>
          <p:cNvSpPr/>
          <p:nvPr/>
        </p:nvSpPr>
        <p:spPr>
          <a:xfrm>
            <a:off x="3363097" y="1076685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Cognitive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CC9167-8C23-84FA-C106-1785F4F3140D}"/>
              </a:ext>
            </a:extLst>
          </p:cNvPr>
          <p:cNvSpPr/>
          <p:nvPr/>
        </p:nvSpPr>
        <p:spPr>
          <a:xfrm>
            <a:off x="6173275" y="1067858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Emotional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EC20B5-6F1B-DE29-F746-B216FBD0F9AA}"/>
              </a:ext>
            </a:extLst>
          </p:cNvPr>
          <p:cNvSpPr/>
          <p:nvPr/>
        </p:nvSpPr>
        <p:spPr>
          <a:xfrm>
            <a:off x="9027766" y="1067858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Social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8DF9F28-6681-1A9D-8B7A-389B3007B5A7}"/>
              </a:ext>
            </a:extLst>
          </p:cNvPr>
          <p:cNvSpPr/>
          <p:nvPr/>
        </p:nvSpPr>
        <p:spPr>
          <a:xfrm>
            <a:off x="431573" y="4561509"/>
            <a:ext cx="2813221" cy="75110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Joint mobility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(reaching/ bending/grasping moves joints of the upper and lower body)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0A31E2D-B621-7A9C-5439-7AB00596654D}"/>
              </a:ext>
            </a:extLst>
          </p:cNvPr>
          <p:cNvSpPr/>
          <p:nvPr/>
        </p:nvSpPr>
        <p:spPr>
          <a:xfrm>
            <a:off x="431573" y="5351546"/>
            <a:ext cx="2813221" cy="105515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Fine motor skills and coordination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(using a knife, peeling vegetables, using tongs, opening packaging etc.)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6D98A43-B4D2-CCE1-8E9E-8B63CF74211A}"/>
              </a:ext>
            </a:extLst>
          </p:cNvPr>
          <p:cNvSpPr/>
          <p:nvPr/>
        </p:nvSpPr>
        <p:spPr>
          <a:xfrm>
            <a:off x="3280568" y="4370603"/>
            <a:ext cx="2820454" cy="76854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Memory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(using memory and knowledge to cook a familiar dish)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20DF23E-F18D-4821-F047-105F80DF51BC}"/>
              </a:ext>
            </a:extLst>
          </p:cNvPr>
          <p:cNvSpPr/>
          <p:nvPr/>
        </p:nvSpPr>
        <p:spPr>
          <a:xfrm>
            <a:off x="3280568" y="5180940"/>
            <a:ext cx="2820454" cy="819014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New learning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(using new skills when you try a new </a:t>
            </a:r>
            <a:r>
              <a:rPr lang="en-US" sz="1400" dirty="0" err="1">
                <a:latin typeface="Arbeit Light" panose="00000300000000000000" pitchFamily="50" charset="0"/>
              </a:rPr>
              <a:t>receipe</a:t>
            </a:r>
            <a:r>
              <a:rPr lang="en-US" sz="1400" dirty="0">
                <a:latin typeface="Arbeit Light" panose="00000300000000000000" pitchFamily="50" charset="0"/>
              </a:rPr>
              <a:t> or technique)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CC6F20A-8C6E-A5FA-BFB7-70DEA7C9E5BB}"/>
              </a:ext>
            </a:extLst>
          </p:cNvPr>
          <p:cNvSpPr/>
          <p:nvPr/>
        </p:nvSpPr>
        <p:spPr>
          <a:xfrm>
            <a:off x="6143402" y="1673013"/>
            <a:ext cx="2813222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Satisfaction</a:t>
            </a:r>
            <a:r>
              <a:rPr lang="en-US" sz="1400" dirty="0">
                <a:latin typeface="Arbeit Light" panose="00000300000000000000" pitchFamily="50" charset="0"/>
              </a:rPr>
              <a:t> from cooking an enjoyable meal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0516BC1-0A4C-0E42-111B-7FB7ED30B087}"/>
              </a:ext>
            </a:extLst>
          </p:cNvPr>
          <p:cNvSpPr/>
          <p:nvPr/>
        </p:nvSpPr>
        <p:spPr>
          <a:xfrm>
            <a:off x="6143404" y="2301368"/>
            <a:ext cx="2813221" cy="78473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Confidence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from successfully completing meal preparation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88AFD59-50E7-8623-A8CE-38663EBB714D}"/>
              </a:ext>
            </a:extLst>
          </p:cNvPr>
          <p:cNvSpPr/>
          <p:nvPr/>
        </p:nvSpPr>
        <p:spPr>
          <a:xfrm>
            <a:off x="6143403" y="3146319"/>
            <a:ext cx="2813221" cy="81608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Sense of control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from being able to make your own choices to support yourself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5BD6316-C9E3-5C3B-BB0B-5F9C9E4E8435}"/>
              </a:ext>
            </a:extLst>
          </p:cNvPr>
          <p:cNvSpPr/>
          <p:nvPr/>
        </p:nvSpPr>
        <p:spPr>
          <a:xfrm>
            <a:off x="6143402" y="4020314"/>
            <a:ext cx="2813221" cy="107556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Support personal values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(e.g. caring for health, caring for others, cooking for pleasure.)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CA0E6B5-AD00-F81C-3972-022E5772A243}"/>
              </a:ext>
            </a:extLst>
          </p:cNvPr>
          <p:cNvSpPr/>
          <p:nvPr/>
        </p:nvSpPr>
        <p:spPr>
          <a:xfrm>
            <a:off x="9009141" y="1674438"/>
            <a:ext cx="2820454" cy="574923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latin typeface="Arbeit Semi Bold" panose="00000700000000000000" pitchFamily="50" charset="0"/>
              </a:rPr>
              <a:t>Connecting with others </a:t>
            </a:r>
            <a:r>
              <a:rPr lang="en-US" sz="1400" dirty="0">
                <a:latin typeface="Arbeit Light" panose="00000300000000000000" pitchFamily="50" charset="0"/>
              </a:rPr>
              <a:t>over a meal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B0F90F4-8EAE-1117-4E2C-7FB1617DC854}"/>
              </a:ext>
            </a:extLst>
          </p:cNvPr>
          <p:cNvSpPr/>
          <p:nvPr/>
        </p:nvSpPr>
        <p:spPr>
          <a:xfrm>
            <a:off x="9012819" y="2303668"/>
            <a:ext cx="2820454" cy="782432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dirty="0">
                <a:latin typeface="Arbeit Semi Bold" panose="00000700000000000000" pitchFamily="50" charset="0"/>
              </a:rPr>
              <a:t>Sense of contribution</a:t>
            </a:r>
            <a:r>
              <a:rPr lang="en-US" sz="1600" dirty="0">
                <a:latin typeface="Arbeit Light" panose="00000300000000000000" pitchFamily="50" charset="0"/>
              </a:rPr>
              <a:t> </a:t>
            </a:r>
            <a:r>
              <a:rPr lang="en-US" sz="1400" dirty="0">
                <a:latin typeface="Arbeit Light" panose="00000300000000000000" pitchFamily="50" charset="0"/>
              </a:rPr>
              <a:t>(if cooking for others such as family, friends, community etc.)</a:t>
            </a:r>
            <a:endParaRPr lang="en-AU" sz="1400" dirty="0">
              <a:latin typeface="Arbeit Light" panose="00000300000000000000" pitchFamily="50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EB48E6-E2D5-78F3-0D91-AC477E78F686}"/>
              </a:ext>
            </a:extLst>
          </p:cNvPr>
          <p:cNvSpPr/>
          <p:nvPr/>
        </p:nvSpPr>
        <p:spPr>
          <a:xfrm>
            <a:off x="428365" y="333632"/>
            <a:ext cx="11392932" cy="6073072"/>
          </a:xfrm>
          <a:prstGeom prst="rect">
            <a:avLst/>
          </a:prstGeom>
          <a:noFill/>
          <a:ln>
            <a:solidFill>
              <a:srgbClr val="294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0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00307" cy="2035208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Now think about all </a:t>
            </a:r>
            <a:b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</a:br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the activities </a:t>
            </a:r>
            <a:r>
              <a:rPr lang="en-US" sz="4800" dirty="0">
                <a:solidFill>
                  <a:srgbClr val="294F4A"/>
                </a:solidFill>
                <a:latin typeface="Arbeit Semi Bold" panose="00000700000000000000" pitchFamily="50" charset="0"/>
              </a:rPr>
              <a:t>YOU</a:t>
            </a:r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 do </a:t>
            </a:r>
            <a:b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</a:br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every day</a:t>
            </a:r>
            <a:endParaRPr lang="en-US" sz="4800" kern="1200" dirty="0">
              <a:solidFill>
                <a:srgbClr val="294F4A"/>
              </a:solidFill>
              <a:latin typeface="Arbeit Book" panose="000004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86AAB-8C3B-90A8-50BC-3EF711CA6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r="500"/>
          <a:stretch/>
        </p:blipFill>
        <p:spPr>
          <a:xfrm>
            <a:off x="591621" y="3107678"/>
            <a:ext cx="1873116" cy="1263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D1D7A-FDB2-041A-F6AE-BC3599E77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809" y="3107678"/>
            <a:ext cx="1474866" cy="221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6C1E0-763D-94A7-3128-BB54296DA9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30827" r="16852" b="30827"/>
          <a:stretch/>
        </p:blipFill>
        <p:spPr>
          <a:xfrm>
            <a:off x="4073788" y="3121204"/>
            <a:ext cx="1973052" cy="1449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407E5-E721-A6A2-285A-623EAC1FF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 b="27288"/>
          <a:stretch/>
        </p:blipFill>
        <p:spPr>
          <a:xfrm>
            <a:off x="262128" y="4437174"/>
            <a:ext cx="2211915" cy="1508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2FB124-A48B-BE4D-B2DD-0DBA0D4DE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958"/>
          <a:stretch/>
        </p:blipFill>
        <p:spPr>
          <a:xfrm>
            <a:off x="2332462" y="5388424"/>
            <a:ext cx="1893291" cy="1279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F5ACB-1736-CBC4-72EA-C79B0F7208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7463" r="7781" b="7463"/>
          <a:stretch/>
        </p:blipFill>
        <p:spPr>
          <a:xfrm>
            <a:off x="4067473" y="4641013"/>
            <a:ext cx="2406406" cy="1710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5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D00120-8EC4-0143-77E1-3601EAFF3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r="15908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418109" y="451296"/>
            <a:ext cx="10803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294F4A"/>
                </a:solidFill>
                <a:latin typeface="Arbeit Bold" panose="00000800000000000000" pitchFamily="50" charset="0"/>
                <a:cs typeface="Arial" panose="020B0604020202020204" pitchFamily="34" charset="0"/>
              </a:rPr>
              <a:t>Every</a:t>
            </a:r>
            <a:r>
              <a:rPr lang="en-US" sz="37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US" sz="3700" dirty="0">
                <a:solidFill>
                  <a:srgbClr val="294F4A"/>
                </a:solidFill>
                <a:latin typeface="Arbeit Light" panose="00000300000000000000" pitchFamily="50" charset="0"/>
                <a:cs typeface="Arial" panose="020B0604020202020204" pitchFamily="34" charset="0"/>
              </a:rPr>
              <a:t>activity you do </a:t>
            </a:r>
            <a:r>
              <a:rPr lang="en-US" sz="3700" dirty="0">
                <a:solidFill>
                  <a:srgbClr val="294F4A"/>
                </a:solidFill>
                <a:latin typeface="Arbeit Bold" panose="00000800000000000000" pitchFamily="50" charset="0"/>
                <a:cs typeface="Arial" panose="020B0604020202020204" pitchFamily="34" charset="0"/>
              </a:rPr>
              <a:t>every</a:t>
            </a:r>
            <a:r>
              <a:rPr lang="en-US" sz="37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US" sz="3700" dirty="0">
                <a:solidFill>
                  <a:srgbClr val="294F4A"/>
                </a:solidFill>
                <a:latin typeface="Arbeit Light" panose="00000300000000000000" pitchFamily="50" charset="0"/>
                <a:cs typeface="Arial" panose="020B0604020202020204" pitchFamily="34" charset="0"/>
              </a:rPr>
              <a:t>day</a:t>
            </a:r>
            <a:endParaRPr lang="en-AU" sz="3700" dirty="0">
              <a:solidFill>
                <a:srgbClr val="00B6AD"/>
              </a:solidFill>
              <a:latin typeface="Arbeit Light" panose="000003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CFA139-8E08-6AE3-E25D-9FF66885BFF5}"/>
              </a:ext>
            </a:extLst>
          </p:cNvPr>
          <p:cNvSpPr/>
          <p:nvPr/>
        </p:nvSpPr>
        <p:spPr>
          <a:xfrm>
            <a:off x="8999385" y="1867958"/>
            <a:ext cx="2807793" cy="5609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2FB080-C407-D108-5249-178474649DC7}"/>
              </a:ext>
            </a:extLst>
          </p:cNvPr>
          <p:cNvSpPr/>
          <p:nvPr/>
        </p:nvSpPr>
        <p:spPr>
          <a:xfrm>
            <a:off x="6147084" y="1867958"/>
            <a:ext cx="2798326" cy="5609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C3C74F-62F5-0291-C28A-41F3431A050F}"/>
              </a:ext>
            </a:extLst>
          </p:cNvPr>
          <p:cNvSpPr/>
          <p:nvPr/>
        </p:nvSpPr>
        <p:spPr>
          <a:xfrm>
            <a:off x="3273924" y="1867958"/>
            <a:ext cx="2807793" cy="560917"/>
          </a:xfrm>
          <a:prstGeom prst="rect">
            <a:avLst/>
          </a:prstGeom>
          <a:solidFill>
            <a:srgbClr val="294F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B78B5A-D1AF-5F92-6925-6F3B0F86D99F}"/>
              </a:ext>
            </a:extLst>
          </p:cNvPr>
          <p:cNvSpPr/>
          <p:nvPr/>
        </p:nvSpPr>
        <p:spPr>
          <a:xfrm>
            <a:off x="431148" y="1867958"/>
            <a:ext cx="2798326" cy="560917"/>
          </a:xfrm>
          <a:prstGeom prst="rect">
            <a:avLst/>
          </a:prstGeom>
          <a:solidFill>
            <a:srgbClr val="00B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00B6AD"/>
              </a:solidFill>
              <a:highlight>
                <a:srgbClr val="00B6AD"/>
              </a:highligh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712A1E-AD77-9BC1-591F-9C9FE8CB2E16}"/>
              </a:ext>
            </a:extLst>
          </p:cNvPr>
          <p:cNvSpPr/>
          <p:nvPr/>
        </p:nvSpPr>
        <p:spPr>
          <a:xfrm>
            <a:off x="508645" y="1876785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Physical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E33D97-16BE-8E94-93BE-1F5CF25B0DA0}"/>
              </a:ext>
            </a:extLst>
          </p:cNvPr>
          <p:cNvSpPr/>
          <p:nvPr/>
        </p:nvSpPr>
        <p:spPr>
          <a:xfrm>
            <a:off x="3350122" y="1876785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Cognitive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CC9167-8C23-84FA-C106-1785F4F3140D}"/>
              </a:ext>
            </a:extLst>
          </p:cNvPr>
          <p:cNvSpPr/>
          <p:nvPr/>
        </p:nvSpPr>
        <p:spPr>
          <a:xfrm>
            <a:off x="6176957" y="1867958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Emotional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EC20B5-6F1B-DE29-F746-B216FBD0F9AA}"/>
              </a:ext>
            </a:extLst>
          </p:cNvPr>
          <p:cNvSpPr/>
          <p:nvPr/>
        </p:nvSpPr>
        <p:spPr>
          <a:xfrm>
            <a:off x="9027959" y="1867958"/>
            <a:ext cx="265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Social</a:t>
            </a:r>
            <a:endParaRPr lang="en-AU" sz="2800" dirty="0">
              <a:solidFill>
                <a:schemeClr val="bg1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C8A5008-5064-0D47-AA63-791D2485EEC6}"/>
              </a:ext>
            </a:extLst>
          </p:cNvPr>
          <p:cNvSpPr/>
          <p:nvPr/>
        </p:nvSpPr>
        <p:spPr>
          <a:xfrm>
            <a:off x="346198" y="1202775"/>
            <a:ext cx="6075700" cy="40773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will have demands and benefits which are: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2A3007-5168-25F3-1F6D-98E0EFE29277}"/>
              </a:ext>
            </a:extLst>
          </p:cNvPr>
          <p:cNvSpPr/>
          <p:nvPr/>
        </p:nvSpPr>
        <p:spPr>
          <a:xfrm>
            <a:off x="333995" y="3397663"/>
            <a:ext cx="6087903" cy="70788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Participating in a wide variety of meaningful activities promotes: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C0CE5-351F-2736-794A-3FCE6B1ABC69}"/>
              </a:ext>
            </a:extLst>
          </p:cNvPr>
          <p:cNvSpPr/>
          <p:nvPr/>
        </p:nvSpPr>
        <p:spPr>
          <a:xfrm>
            <a:off x="432016" y="2750648"/>
            <a:ext cx="5792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“Every opportunity Matters”</a:t>
            </a:r>
            <a:endParaRPr lang="en-AU" sz="2800" dirty="0">
              <a:solidFill>
                <a:srgbClr val="294F4A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5C444C-0018-037A-4A3A-DE8C928A6B8C}"/>
              </a:ext>
            </a:extLst>
          </p:cNvPr>
          <p:cNvSpPr/>
          <p:nvPr/>
        </p:nvSpPr>
        <p:spPr>
          <a:xfrm>
            <a:off x="1076686" y="4229344"/>
            <a:ext cx="3809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94F4A"/>
                </a:solidFill>
                <a:latin typeface="Arbeit Bold" panose="00000800000000000000" pitchFamily="50" charset="0"/>
                <a:cs typeface="Arial" panose="020B0604020202020204" pitchFamily="34" charset="0"/>
              </a:rPr>
              <a:t>Healthy ageing</a:t>
            </a:r>
            <a:endParaRPr lang="en-AU" sz="4000" dirty="0">
              <a:solidFill>
                <a:srgbClr val="00B6AD"/>
              </a:solidFill>
              <a:latin typeface="Arbeit Light" panose="000003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909EE6-5E03-E5D6-CE57-3585F3D86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78906" y="3532599"/>
            <a:ext cx="3751417" cy="2502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53297-3892-2976-67BF-95610072F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90137" y="3524723"/>
            <a:ext cx="3746301" cy="2637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CA75AD-3A8A-98C9-7904-6B10BFB93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98300" y="3532598"/>
            <a:ext cx="4444400" cy="2639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7D81F9-B4B7-9590-42F2-177EDCBA0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06696" y="3523700"/>
            <a:ext cx="3751417" cy="2638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0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6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2" grpId="0" animBg="1"/>
      <p:bldP spid="37" grpId="0" animBg="1"/>
      <p:bldP spid="38" grpId="0" animBg="1"/>
      <p:bldP spid="47" grpId="0"/>
      <p:bldP spid="48" grpId="0"/>
      <p:bldP spid="49" grpId="0"/>
      <p:bldP spid="50" grpId="0"/>
      <p:bldP spid="2" grpId="0"/>
      <p:bldP spid="3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D00120-8EC4-0143-77E1-3601EAFF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4" r="-2641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418109" y="451296"/>
            <a:ext cx="55396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Premature help = </a:t>
            </a:r>
            <a:r>
              <a:rPr lang="en-US" sz="3700" dirty="0">
                <a:solidFill>
                  <a:srgbClr val="FF0000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Premature disability</a:t>
            </a:r>
            <a:endParaRPr lang="en-AU" sz="3700" dirty="0">
              <a:solidFill>
                <a:srgbClr val="FF0000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C8A5008-5064-0D47-AA63-791D2485EEC6}"/>
              </a:ext>
            </a:extLst>
          </p:cNvPr>
          <p:cNvSpPr/>
          <p:nvPr/>
        </p:nvSpPr>
        <p:spPr>
          <a:xfrm>
            <a:off x="346198" y="1990178"/>
            <a:ext cx="6075700" cy="130436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When we do everyday activities for people, we potentially rob them of the related health and wellbeing benefits.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2A3007-5168-25F3-1F6D-98E0EFE29277}"/>
              </a:ext>
            </a:extLst>
          </p:cNvPr>
          <p:cNvSpPr/>
          <p:nvPr/>
        </p:nvSpPr>
        <p:spPr>
          <a:xfrm>
            <a:off x="333995" y="3084985"/>
            <a:ext cx="6087903" cy="259353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294F4A"/>
                </a:solidFill>
                <a:latin typeface="Arbeit Semi Bold" panose="00000700000000000000" pitchFamily="50" charset="0"/>
              </a:rPr>
              <a:t>When working with clients, think about</a:t>
            </a:r>
            <a:r>
              <a:rPr lang="en-AU" sz="20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What they definitely </a:t>
            </a:r>
            <a:r>
              <a:rPr lang="en-AU" sz="2000" b="1" i="1" dirty="0">
                <a:solidFill>
                  <a:srgbClr val="294F4A"/>
                </a:solidFill>
                <a:latin typeface="Arbeit Semi Bold Italic" panose="00000700000000000000" pitchFamily="50" charset="0"/>
              </a:rPr>
              <a:t>can’t</a:t>
            </a:r>
            <a:r>
              <a:rPr lang="en-AU" sz="2000" dirty="0">
                <a:solidFill>
                  <a:srgbClr val="294F4A"/>
                </a:solidFill>
                <a:latin typeface="Arbeit Semi Bold Italic" panose="00000700000000000000" pitchFamily="50" charset="0"/>
              </a:rPr>
              <a:t> 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do (and provide assistance as required)</a:t>
            </a: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What they definitely </a:t>
            </a:r>
            <a:r>
              <a:rPr lang="en-AU" sz="2000" b="1" i="1" dirty="0">
                <a:solidFill>
                  <a:srgbClr val="294F4A"/>
                </a:solidFill>
                <a:latin typeface="Arbeit Semi Bold Italic" panose="00000700000000000000" pitchFamily="50" charset="0"/>
              </a:rPr>
              <a:t>can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 do (and encourage them to continue doing it)</a:t>
            </a: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What they </a:t>
            </a:r>
            <a:r>
              <a:rPr lang="en-AU" sz="2000" b="1" i="1" dirty="0">
                <a:solidFill>
                  <a:srgbClr val="294F4A"/>
                </a:solidFill>
                <a:latin typeface="Arbeit Semi Bold Italic" panose="00000700000000000000" pitchFamily="50" charset="0"/>
              </a:rPr>
              <a:t>might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 be able to do with the right support. This is the opportunity for reablement. </a:t>
            </a: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7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D00120-8EC4-0143-77E1-3601EAFF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7575" r="-24133" b="11529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/>
          <p:cNvSpPr/>
          <p:nvPr/>
        </p:nvSpPr>
        <p:spPr>
          <a:xfrm>
            <a:off x="6350690" y="5819361"/>
            <a:ext cx="2970004" cy="819142"/>
          </a:xfrm>
          <a:custGeom>
            <a:avLst/>
            <a:gdLst>
              <a:gd name="connsiteX0" fmla="*/ 0 w 2970004"/>
              <a:gd name="connsiteY0" fmla="*/ 0 h 864001"/>
              <a:gd name="connsiteX1" fmla="*/ 2970004 w 2970004"/>
              <a:gd name="connsiteY1" fmla="*/ 0 h 864001"/>
              <a:gd name="connsiteX2" fmla="*/ 2970004 w 2970004"/>
              <a:gd name="connsiteY2" fmla="*/ 864001 h 864001"/>
              <a:gd name="connsiteX3" fmla="*/ 0 w 2970004"/>
              <a:gd name="connsiteY3" fmla="*/ 864001 h 864001"/>
              <a:gd name="connsiteX4" fmla="*/ 0 w 2970004"/>
              <a:gd name="connsiteY4" fmla="*/ 0 h 86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0004" h="864001">
                <a:moveTo>
                  <a:pt x="0" y="0"/>
                </a:moveTo>
                <a:lnTo>
                  <a:pt x="2970004" y="0"/>
                </a:lnTo>
                <a:lnTo>
                  <a:pt x="2970004" y="864001"/>
                </a:lnTo>
                <a:lnTo>
                  <a:pt x="0" y="864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ADBBE-2C4D-329C-04FB-C2EE4018BE5D}"/>
              </a:ext>
            </a:extLst>
          </p:cNvPr>
          <p:cNvSpPr/>
          <p:nvPr/>
        </p:nvSpPr>
        <p:spPr>
          <a:xfrm>
            <a:off x="418109" y="451296"/>
            <a:ext cx="10803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294F4A"/>
                </a:solidFill>
                <a:latin typeface="Arbeit Semi Bold" panose="00000700000000000000" pitchFamily="50" charset="0"/>
                <a:cs typeface="Arial" panose="020B0604020202020204" pitchFamily="34" charset="0"/>
              </a:rPr>
              <a:t>Try it for yourself</a:t>
            </a:r>
            <a:endParaRPr lang="en-AU" sz="3700" dirty="0">
              <a:solidFill>
                <a:srgbClr val="00B6AD"/>
              </a:solidFill>
              <a:latin typeface="Arbeit Semi 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C8A5008-5064-0D47-AA63-791D2485EEC6}"/>
              </a:ext>
            </a:extLst>
          </p:cNvPr>
          <p:cNvSpPr/>
          <p:nvPr/>
        </p:nvSpPr>
        <p:spPr>
          <a:xfrm>
            <a:off x="346198" y="1202775"/>
            <a:ext cx="6075700" cy="1752979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Imagine you have had a shower and now you are preparing to get dressed. </a:t>
            </a:r>
          </a:p>
          <a:p>
            <a:pPr>
              <a:spcBef>
                <a:spcPts val="600"/>
              </a:spcBef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You are attending a specialist medical appointment and it is important that you are on time. 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2A3007-5168-25F3-1F6D-98E0EFE29277}"/>
              </a:ext>
            </a:extLst>
          </p:cNvPr>
          <p:cNvSpPr/>
          <p:nvPr/>
        </p:nvSpPr>
        <p:spPr>
          <a:xfrm>
            <a:off x="333995" y="2848178"/>
            <a:ext cx="6087903" cy="259353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You are going to wear: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Shoes/boots with laces or zips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Socks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Underwear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Long pants with button waist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Pullover shirt/top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Cardigan or jacket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87464A-55BA-D3D7-1C92-3E51C6D3433B}"/>
              </a:ext>
            </a:extLst>
          </p:cNvPr>
          <p:cNvSpPr/>
          <p:nvPr/>
        </p:nvSpPr>
        <p:spPr>
          <a:xfrm>
            <a:off x="333995" y="5434652"/>
            <a:ext cx="6319053" cy="120385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b="1" dirty="0">
                <a:solidFill>
                  <a:srgbClr val="294F4A"/>
                </a:solidFill>
                <a:latin typeface="Arbeit Semi Bold" panose="00000700000000000000" pitchFamily="50" charset="0"/>
              </a:rPr>
              <a:t>Think through the process step-by-step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What skills are required?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Is it important to dress in a certain way? If so, why?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9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9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9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02" y="166145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294F4A"/>
                </a:solidFill>
                <a:latin typeface="Arbeit Semi Bold" panose="00000700000000000000" pitchFamily="50" charset="0"/>
              </a:rPr>
              <a:t>Reflection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37612" y="1824960"/>
            <a:ext cx="6825057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What did this activity make you think about the skills required for getting dressed?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384CD-690E-1AF5-A269-1AC9E76A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1BF84FF-A415-CF03-09CE-847E8AD5C3B2}"/>
              </a:ext>
            </a:extLst>
          </p:cNvPr>
          <p:cNvSpPr/>
          <p:nvPr/>
        </p:nvSpPr>
        <p:spPr>
          <a:xfrm>
            <a:off x="237613" y="2607720"/>
            <a:ext cx="6372738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How does this make you think about the skills and abilities required to do all our activities in one day?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C161D0-AFEF-A910-3A3C-C8A58FD0ED3B}"/>
              </a:ext>
            </a:extLst>
          </p:cNvPr>
          <p:cNvSpPr/>
          <p:nvPr/>
        </p:nvSpPr>
        <p:spPr>
          <a:xfrm>
            <a:off x="237612" y="3611400"/>
            <a:ext cx="6548875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This activity shows that even if a client can only do </a:t>
            </a:r>
            <a:r>
              <a:rPr lang="en-AU" sz="2000" dirty="0">
                <a:solidFill>
                  <a:srgbClr val="294F4A"/>
                </a:solidFill>
                <a:latin typeface="Arbeit Semi Bold Italic" panose="00000700000000000000" pitchFamily="50" charset="0"/>
              </a:rPr>
              <a:t>part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 of an activity, they will still benefit.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EC1EBF-CA4E-5AC7-8D51-1EA212FC6C8B}"/>
              </a:ext>
            </a:extLst>
          </p:cNvPr>
          <p:cNvSpPr/>
          <p:nvPr/>
        </p:nvSpPr>
        <p:spPr>
          <a:xfrm>
            <a:off x="263077" y="4286970"/>
            <a:ext cx="6437685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94F4A"/>
                </a:solidFill>
                <a:latin typeface="Arbeit Light" panose="00000300000000000000" pitchFamily="50" charset="0"/>
              </a:rPr>
              <a:t>Where possible, you can encourage them to do more over time, building their capacity.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704C3A-2CBD-A122-C325-B87999614593}"/>
              </a:ext>
            </a:extLst>
          </p:cNvPr>
          <p:cNvSpPr/>
          <p:nvPr/>
        </p:nvSpPr>
        <p:spPr>
          <a:xfrm>
            <a:off x="263077" y="4881780"/>
            <a:ext cx="6437685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94F4A"/>
                </a:solidFill>
                <a:latin typeface="Arbeit Light" panose="00000300000000000000" pitchFamily="50" charset="0"/>
              </a:rPr>
              <a:t>Using the checklist can also help you with observation and reporting skills.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A0B6D3-A150-F35D-0D95-C85028B1B34D}"/>
              </a:ext>
            </a:extLst>
          </p:cNvPr>
          <p:cNvSpPr/>
          <p:nvPr/>
        </p:nvSpPr>
        <p:spPr>
          <a:xfrm>
            <a:off x="348802" y="5787694"/>
            <a:ext cx="7899848" cy="71821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9CE53D-056E-0616-78A4-829EB41C221B}"/>
              </a:ext>
            </a:extLst>
          </p:cNvPr>
          <p:cNvSpPr/>
          <p:nvPr/>
        </p:nvSpPr>
        <p:spPr>
          <a:xfrm>
            <a:off x="361435" y="5778725"/>
            <a:ext cx="8063351" cy="7182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r>
              <a:rPr lang="en-AU" sz="2000" dirty="0">
                <a:solidFill>
                  <a:schemeClr val="tx1"/>
                </a:solidFill>
                <a:latin typeface="Arbeit Semi Bold" panose="00000700000000000000" pitchFamily="50" charset="0"/>
              </a:rPr>
              <a:t>If we take over tasks that a person can do for themselves, we rob them of physical, cognitive, emotional and social skills for living.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6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1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DECE-8E94-4446-9144-7970C4AB8760}"/>
              </a:ext>
            </a:extLst>
          </p:cNvPr>
          <p:cNvSpPr txBox="1">
            <a:spLocks/>
          </p:cNvSpPr>
          <p:nvPr/>
        </p:nvSpPr>
        <p:spPr>
          <a:xfrm>
            <a:off x="475488" y="540000"/>
            <a:ext cx="905108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dirty="0">
              <a:solidFill>
                <a:srgbClr val="294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9BDAD5-480A-447A-818F-9A0DF72B1B5D}"/>
              </a:ext>
            </a:extLst>
          </p:cNvPr>
          <p:cNvSpPr txBox="1">
            <a:spLocks/>
          </p:cNvSpPr>
          <p:nvPr/>
        </p:nvSpPr>
        <p:spPr>
          <a:xfrm>
            <a:off x="7150099" y="1619999"/>
            <a:ext cx="4460876" cy="469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94F4A"/>
                </a:solidFill>
                <a:latin typeface="Arbeit Book" panose="00000400000000000000" pitchFamily="50" charset="0"/>
              </a:rPr>
              <a:t>Thank you for attending.</a:t>
            </a:r>
          </a:p>
          <a:p>
            <a:pPr>
              <a:spcBef>
                <a:spcPts val="600"/>
              </a:spcBef>
            </a:pPr>
            <a:r>
              <a:rPr lang="en-US" sz="4800" dirty="0">
                <a:solidFill>
                  <a:srgbClr val="294F4A"/>
                </a:solidFill>
                <a:latin typeface="Arbeit Semi Bold" panose="00000700000000000000" pitchFamily="50" charset="0"/>
              </a:rPr>
              <a:t>Any questions?</a:t>
            </a:r>
            <a:endParaRPr lang="en-US" sz="3600" dirty="0">
              <a:solidFill>
                <a:srgbClr val="44546A"/>
              </a:solidFill>
              <a:latin typeface="Arbeit Book" panose="00000400000000000000" pitchFamily="50" charset="0"/>
            </a:endParaRPr>
          </a:p>
          <a:p>
            <a:endParaRPr lang="en-US" sz="2000" dirty="0">
              <a:solidFill>
                <a:srgbClr val="44546A"/>
              </a:solidFill>
              <a:latin typeface="Arbeit Book" panose="00000400000000000000" pitchFamily="50" charset="0"/>
            </a:endParaRPr>
          </a:p>
          <a:p>
            <a:r>
              <a:rPr lang="en-US" sz="2400" dirty="0">
                <a:solidFill>
                  <a:srgbClr val="44546A"/>
                </a:solidFill>
                <a:latin typeface="Arbeit Book" panose="00000400000000000000" pitchFamily="50" charset="0"/>
              </a:rPr>
              <a:t>Please complete the feedback sheet provided.</a:t>
            </a:r>
          </a:p>
          <a:p>
            <a:endParaRPr lang="en-US" sz="2000" dirty="0">
              <a:solidFill>
                <a:srgbClr val="44546A"/>
              </a:solidFill>
              <a:latin typeface="Arbeit Book" panose="000004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D91F8-290F-4FD5-B9A3-C1E89D8DB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6" b="173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8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Session objectives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338BC7-17C2-4DD0-9EC0-33E6F3B2C35D}"/>
              </a:ext>
            </a:extLst>
          </p:cNvPr>
          <p:cNvSpPr/>
          <p:nvPr/>
        </p:nvSpPr>
        <p:spPr>
          <a:xfrm>
            <a:off x="4734367" y="1058963"/>
            <a:ext cx="5907357" cy="641831"/>
          </a:xfrm>
          <a:custGeom>
            <a:avLst/>
            <a:gdLst>
              <a:gd name="connsiteX0" fmla="*/ 0 w 6253721"/>
              <a:gd name="connsiteY0" fmla="*/ 127923 h 767520"/>
              <a:gd name="connsiteX1" fmla="*/ 127923 w 6253721"/>
              <a:gd name="connsiteY1" fmla="*/ 0 h 767520"/>
              <a:gd name="connsiteX2" fmla="*/ 6125798 w 6253721"/>
              <a:gd name="connsiteY2" fmla="*/ 0 h 767520"/>
              <a:gd name="connsiteX3" fmla="*/ 6253721 w 6253721"/>
              <a:gd name="connsiteY3" fmla="*/ 127923 h 767520"/>
              <a:gd name="connsiteX4" fmla="*/ 6253721 w 6253721"/>
              <a:gd name="connsiteY4" fmla="*/ 639597 h 767520"/>
              <a:gd name="connsiteX5" fmla="*/ 6125798 w 6253721"/>
              <a:gd name="connsiteY5" fmla="*/ 767520 h 767520"/>
              <a:gd name="connsiteX6" fmla="*/ 127923 w 6253721"/>
              <a:gd name="connsiteY6" fmla="*/ 767520 h 767520"/>
              <a:gd name="connsiteX7" fmla="*/ 0 w 6253721"/>
              <a:gd name="connsiteY7" fmla="*/ 639597 h 767520"/>
              <a:gd name="connsiteX8" fmla="*/ 0 w 6253721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3721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6125798" y="0"/>
                </a:lnTo>
                <a:cubicBezTo>
                  <a:pt x="6196448" y="0"/>
                  <a:pt x="6253721" y="57273"/>
                  <a:pt x="6253721" y="127923"/>
                </a:cubicBezTo>
                <a:lnTo>
                  <a:pt x="6253721" y="639597"/>
                </a:lnTo>
                <a:cubicBezTo>
                  <a:pt x="6253721" y="710247"/>
                  <a:pt x="6196448" y="767520"/>
                  <a:pt x="6125798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294F4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387" tIns="159387" rIns="159387" bIns="159387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latin typeface="Arbeit Medium" panose="00000600000000000000" pitchFamily="50" charset="0"/>
              </a:rPr>
              <a:t>Participants in this session will: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10CBA6-56A6-4BAB-82B7-7D97AF67FAA8}"/>
              </a:ext>
            </a:extLst>
          </p:cNvPr>
          <p:cNvSpPr/>
          <p:nvPr/>
        </p:nvSpPr>
        <p:spPr>
          <a:xfrm>
            <a:off x="4331970" y="2063344"/>
            <a:ext cx="7431405" cy="3874877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Understand that (supposedly) simple daily activities require complex skills and abilities. 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Recognise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that when we do things </a:t>
            </a:r>
            <a:r>
              <a:rPr lang="en-US" sz="2500" b="1" i="1" dirty="0">
                <a:solidFill>
                  <a:srgbClr val="294F4A"/>
                </a:solidFill>
                <a:latin typeface="Arbeit Book Italic" panose="00000500000000000000" pitchFamily="50" charset="0"/>
              </a:rPr>
              <a:t>for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clients, instead of doing activities </a:t>
            </a:r>
            <a:r>
              <a:rPr lang="en-US" sz="2500" b="1" i="1" dirty="0">
                <a:solidFill>
                  <a:srgbClr val="294F4A"/>
                </a:solidFill>
                <a:latin typeface="Arbeit Book Italic" panose="00000500000000000000" pitchFamily="50" charset="0"/>
              </a:rPr>
              <a:t>with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clients, we rob them of skills and abilities for independent living.  </a:t>
            </a: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Recognise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that encouraging people to do daily activities (that they are capable of) promotes wellness and healthy ageing. </a:t>
            </a: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rbeit Light" panose="00000300000000000000" pitchFamily="50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613710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“Everything you do for me; you take from me”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74990" y="2874840"/>
            <a:ext cx="6724899" cy="3756966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AU" sz="2400" dirty="0">
                <a:solidFill>
                  <a:srgbClr val="294F4A"/>
                </a:solidFill>
                <a:latin typeface="Arbeit Light" panose="000003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This quote is attributed to the famous educator, Maria Montessori.</a:t>
            </a:r>
          </a:p>
          <a:p>
            <a:pPr>
              <a:spcAft>
                <a:spcPts val="600"/>
              </a:spcAft>
            </a:pPr>
            <a:r>
              <a:rPr lang="en-AU" sz="2400" dirty="0">
                <a:solidFill>
                  <a:srgbClr val="294F4A"/>
                </a:solidFill>
                <a:latin typeface="Arbeit Light" panose="00000300000000000000" pitchFamily="50" charset="0"/>
                <a:cs typeface="Times New Roman" panose="02020603050405020304" pitchFamily="18" charset="0"/>
              </a:rPr>
              <a:t>It embodies the principles of reablement (W&amp;R).</a:t>
            </a:r>
            <a:endParaRPr lang="en-US" sz="24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94F4A"/>
                </a:solidFill>
                <a:latin typeface="Arbeit Light" panose="00000300000000000000" pitchFamily="50" charset="0"/>
              </a:rPr>
              <a:t>Can support staff implementation of </a:t>
            </a:r>
            <a:r>
              <a:rPr lang="en-US" sz="24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endParaRPr lang="en-US" sz="2400" dirty="0">
              <a:solidFill>
                <a:srgbClr val="294F4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94F4A"/>
                </a:solidFill>
                <a:latin typeface="Arbeit Light" panose="00000300000000000000" pitchFamily="50" charset="0"/>
              </a:rPr>
              <a:t>Can support client acceptance of </a:t>
            </a:r>
            <a:r>
              <a:rPr lang="en-US" sz="24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reablement</a:t>
            </a:r>
            <a:endParaRPr lang="en-US" sz="24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69357-ECB8-5C97-6DD5-7A5B2D81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r="26112"/>
          <a:stretch/>
        </p:blipFill>
        <p:spPr>
          <a:xfrm>
            <a:off x="6786487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3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rgbClr val="294F4A"/>
                </a:solidFill>
                <a:latin typeface="Arbeit Book" panose="00000400000000000000" pitchFamily="50" charset="0"/>
              </a:rPr>
              <a:t>Reablement</a:t>
            </a: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 refresher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81816" y="2682339"/>
            <a:ext cx="6755981" cy="183191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Semi Bold" panose="00000700000000000000" pitchFamily="50" charset="0"/>
              </a:rPr>
              <a:t>Provider perspective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“… even with frailty, chronic disease or disability, most people want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 and are able to improve their physical, social and emotional wellbeing, to live autonomously and as independently as possible” </a:t>
            </a:r>
            <a:r>
              <a:rPr lang="en-AU" sz="1200" dirty="0">
                <a:solidFill>
                  <a:schemeClr val="bg2">
                    <a:lumMod val="25000"/>
                  </a:schemeClr>
                </a:solidFill>
                <a:latin typeface="Arbeit Light Italic" panose="00000300000000000000" pitchFamily="50" charset="0"/>
              </a:rPr>
              <a:t>(Department of Health and Aged Care).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Arbeit Light Italic" panose="000003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384CD-690E-1AF5-A269-1AC9E76A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r="16540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rgbClr val="294F4A"/>
                </a:solidFill>
                <a:latin typeface="Arbeit Book" panose="00000400000000000000" pitchFamily="50" charset="0"/>
              </a:rPr>
              <a:t>Reablement</a:t>
            </a: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 refresher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384CD-690E-1AF5-A269-1AC9E76A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r="16133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21E263-322D-04A6-7EDE-E0D4B5D372F3}"/>
              </a:ext>
            </a:extLst>
          </p:cNvPr>
          <p:cNvSpPr/>
          <p:nvPr/>
        </p:nvSpPr>
        <p:spPr>
          <a:xfrm>
            <a:off x="281816" y="2670832"/>
            <a:ext cx="6755981" cy="1197025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294F4A"/>
                </a:solidFill>
                <a:latin typeface="Arbeit Semi Bold" panose="00000700000000000000" pitchFamily="50" charset="0"/>
              </a:rPr>
              <a:t>Client perspective</a:t>
            </a:r>
          </a:p>
          <a:p>
            <a:pPr>
              <a:spcAft>
                <a:spcPts val="600"/>
              </a:spcAft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“…addressing the gap between what you are able to do today and what you are capable of doing” </a:t>
            </a:r>
            <a:r>
              <a:rPr lang="en-AU" sz="1200" dirty="0">
                <a:solidFill>
                  <a:schemeClr val="bg2">
                    <a:lumMod val="25000"/>
                  </a:schemeClr>
                </a:solidFill>
                <a:latin typeface="Arbeit Light" panose="00000300000000000000" pitchFamily="50" charset="0"/>
              </a:rPr>
              <a:t>(keepable.com.au).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1ED059A-D635-D925-4B69-EC6849CC1001}"/>
              </a:ext>
            </a:extLst>
          </p:cNvPr>
          <p:cNvSpPr/>
          <p:nvPr/>
        </p:nvSpPr>
        <p:spPr>
          <a:xfrm>
            <a:off x="281817" y="3983357"/>
            <a:ext cx="6359616" cy="954211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“…</a:t>
            </a:r>
            <a:r>
              <a:rPr lang="en-AU" sz="2000" dirty="0">
                <a:latin typeface="Univers" panose="020B0503020202020204" pitchFamily="34" charset="0"/>
              </a:rPr>
              <a:t> </a:t>
            </a:r>
            <a:r>
              <a:rPr lang="en-AU" sz="2000" dirty="0">
                <a:solidFill>
                  <a:srgbClr val="294F4A"/>
                </a:solidFill>
                <a:latin typeface="Arbeit Light" panose="00000300000000000000" pitchFamily="50" charset="0"/>
              </a:rPr>
              <a:t>about creating realistic and practical opportunities for you to gain confidence and get back to doing things for yourself” </a:t>
            </a:r>
            <a:r>
              <a:rPr lang="en-AU" sz="1200" dirty="0">
                <a:solidFill>
                  <a:schemeClr val="bg2">
                    <a:lumMod val="25000"/>
                  </a:schemeClr>
                </a:solidFill>
                <a:latin typeface="Arbeit Light" panose="00000300000000000000" pitchFamily="50" charset="0"/>
              </a:rPr>
              <a:t>(keepable.com.au).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Arbeit Ligh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6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People might think </a:t>
            </a:r>
            <a:r>
              <a:rPr lang="en-US" sz="4800" kern="1200" dirty="0" err="1">
                <a:solidFill>
                  <a:srgbClr val="294F4A"/>
                </a:solidFill>
                <a:latin typeface="Arbeit Book" panose="00000400000000000000" pitchFamily="50" charset="0"/>
              </a:rPr>
              <a:t>reablement</a:t>
            </a: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 looks </a:t>
            </a:r>
            <a:b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</a:b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like this…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r="30928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86AAB-8C3B-90A8-50BC-3EF711CA6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949" y="3664612"/>
            <a:ext cx="3027229" cy="2060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D1D7A-FDB2-041A-F6AE-BC3599E77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44" y="4815376"/>
            <a:ext cx="3027350" cy="1720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6C1E0-763D-94A7-3128-BB54296DA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45" y="3200436"/>
            <a:ext cx="3040452" cy="171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6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129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But…</a:t>
            </a:r>
            <a:b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</a:b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if we are trying to: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DE2A1D-2559-5548-C8AD-1164026BFD36}"/>
              </a:ext>
            </a:extLst>
          </p:cNvPr>
          <p:cNvSpPr/>
          <p:nvPr/>
        </p:nvSpPr>
        <p:spPr>
          <a:xfrm>
            <a:off x="274990" y="2874840"/>
            <a:ext cx="6762807" cy="201295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Help people live independently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Build on what they do today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Have practical approach and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Build confidence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2123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E88A4-972F-F4E5-CC3F-0995FC0F9688}"/>
              </a:ext>
            </a:extLst>
          </p:cNvPr>
          <p:cNvSpPr txBox="1">
            <a:spLocks/>
          </p:cNvSpPr>
          <p:nvPr/>
        </p:nvSpPr>
        <p:spPr>
          <a:xfrm>
            <a:off x="386180" y="5056797"/>
            <a:ext cx="4765949" cy="1007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3200" dirty="0">
                <a:solidFill>
                  <a:srgbClr val="294F4A"/>
                </a:solidFill>
                <a:latin typeface="Arbeit Book" panose="00000400000000000000" pitchFamily="50" charset="0"/>
                <a:ea typeface="+mn-ea"/>
                <a:cs typeface="+mn-cs"/>
              </a:rPr>
              <a:t>Why not use the activities we do everyday?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50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3520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rgbClr val="294F4A"/>
                </a:solidFill>
                <a:latin typeface="Arbeit Book" panose="00000400000000000000" pitchFamily="50" charset="0"/>
              </a:rPr>
              <a:t>R</a:t>
            </a:r>
            <a:r>
              <a:rPr lang="en-US" sz="4800" kern="1200" dirty="0" err="1">
                <a:solidFill>
                  <a:srgbClr val="294F4A"/>
                </a:solidFill>
                <a:latin typeface="Arbeit Book" panose="00000400000000000000" pitchFamily="50" charset="0"/>
              </a:rPr>
              <a:t>eablement</a:t>
            </a: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 can look </a:t>
            </a:r>
            <a:b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</a:br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like this…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4" r="9442"/>
          <a:stretch/>
        </p:blipFill>
        <p:spPr>
          <a:xfrm>
            <a:off x="6786487" y="10"/>
            <a:ext cx="5405513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86AAB-8C3B-90A8-50BC-3EF711CA6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086" y="2782100"/>
            <a:ext cx="2388688" cy="1593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D1D7A-FDB2-041A-F6AE-BC3599E77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43" r="15269" b="-243"/>
          <a:stretch/>
        </p:blipFill>
        <p:spPr>
          <a:xfrm>
            <a:off x="1053669" y="4375355"/>
            <a:ext cx="2392105" cy="1756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6C1E0-763D-94A7-3128-BB54296DA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774" y="2779684"/>
            <a:ext cx="2246047" cy="3369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213346" y="2833744"/>
            <a:ext cx="6464856" cy="3074670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500" dirty="0">
              <a:solidFill>
                <a:srgbClr val="294F4A"/>
              </a:solidFill>
              <a:latin typeface="Arbeit Light" panose="000003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C486AF-EB04-AE1A-61D1-651C7416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0" y="1016000"/>
            <a:ext cx="6437685" cy="203520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rgbClr val="294F4A"/>
                </a:solidFill>
                <a:latin typeface="Arbeit Book" panose="00000400000000000000" pitchFamily="50" charset="0"/>
              </a:rPr>
              <a:t>But </a:t>
            </a:r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it can also look like this</a:t>
            </a:r>
            <a:endParaRPr lang="en-US" sz="4800" kern="1200" dirty="0">
              <a:solidFill>
                <a:srgbClr val="294F4A"/>
              </a:solidFill>
              <a:latin typeface="Arbeit Book" panose="000004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40F4-A391-260F-01DF-AA5F47AB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12285"/>
          <a:stretch/>
        </p:blipFill>
        <p:spPr>
          <a:xfrm>
            <a:off x="6786487" y="10"/>
            <a:ext cx="701409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86AAB-8C3B-90A8-50BC-3EF711CA6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652" y="2833057"/>
            <a:ext cx="2444030" cy="1640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D1D7A-FDB2-041A-F6AE-BC3599E77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200" y="2349094"/>
            <a:ext cx="3127839" cy="175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6C1E0-763D-94A7-3128-BB54296DA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038" y="4159297"/>
            <a:ext cx="3127839" cy="175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407E5-E721-A6A2-285A-623EAC1FF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/>
          <a:stretch/>
        </p:blipFill>
        <p:spPr>
          <a:xfrm>
            <a:off x="561652" y="4533968"/>
            <a:ext cx="2432448" cy="1640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2FB124-A48B-BE4D-B2DD-0DBA0D4DE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82" y="5354278"/>
            <a:ext cx="1889918" cy="1296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0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JBlz4SYr"/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47846</TotalTime>
  <Words>1025</Words>
  <Application>Microsoft Office PowerPoint</Application>
  <PresentationFormat>Widescreen</PresentationFormat>
  <Paragraphs>119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Arbeit Book Italic</vt:lpstr>
      <vt:lpstr>Arbeit Semi Bold</vt:lpstr>
      <vt:lpstr>Univers</vt:lpstr>
      <vt:lpstr>Wingdings</vt:lpstr>
      <vt:lpstr>Arbeit Book</vt:lpstr>
      <vt:lpstr>Calibri</vt:lpstr>
      <vt:lpstr>Arbeit Light</vt:lpstr>
      <vt:lpstr>Arbeit Medium</vt:lpstr>
      <vt:lpstr>Arbeit Light Italic</vt:lpstr>
      <vt:lpstr>Arbeit Semi Bold Italic</vt:lpstr>
      <vt:lpstr>Arbeit Bold</vt:lpstr>
      <vt:lpstr>Calibri Light</vt:lpstr>
      <vt:lpstr>Office Theme</vt:lpstr>
      <vt:lpstr>PowerPoint Presentation</vt:lpstr>
      <vt:lpstr>Session objectives</vt:lpstr>
      <vt:lpstr>“Everything you do for me; you take from me”</vt:lpstr>
      <vt:lpstr>Reablement refresher</vt:lpstr>
      <vt:lpstr>Reablement refresher</vt:lpstr>
      <vt:lpstr>People might think reablement looks  like this…</vt:lpstr>
      <vt:lpstr>But… if we are trying to:</vt:lpstr>
      <vt:lpstr>Reablement can look  like this…</vt:lpstr>
      <vt:lpstr>But it can also look like this</vt:lpstr>
      <vt:lpstr>PowerPoint Presentation</vt:lpstr>
      <vt:lpstr>PowerPoint Presentation</vt:lpstr>
      <vt:lpstr>Now think about all  the activities YOU do  every day</vt:lpstr>
      <vt:lpstr>PowerPoint Presentation</vt:lpstr>
      <vt:lpstr>PowerPoint Presentation</vt:lpstr>
      <vt:lpstr>PowerPoint Presentation</vt:lpstr>
      <vt:lpstr>Reflection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KeepAble</dc:title>
  <dc:creator>Bonita Mist</dc:creator>
  <cp:lastModifiedBy>Philip Hawksworth</cp:lastModifiedBy>
  <cp:revision>21</cp:revision>
  <dcterms:created xsi:type="dcterms:W3CDTF">2021-12-02T00:50:04Z</dcterms:created>
  <dcterms:modified xsi:type="dcterms:W3CDTF">2023-08-03T23:54:36Z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50E1EDA5-02D5-4ECA-968F-029101E12113</vt:lpwstr>
  </property>
  <property fmtid="{D5CDD505-2E9C-101B-9397-08002B2CF9AE}" pid="3" name="ArticulatePath">
    <vt:lpwstr>https://ilcwa-my.sharepoint.com/personal/philip_hawksworth_ilaustralia_org_au/Documents/Desktop/KeepAble/KeepAble Assets/Bitesize/2. The Language of Reablement/KeepAble - BiteSizedPt2</vt:lpwstr>
  </property>
</Properties>
</file>