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ppt/tags/tag18.xml" ContentType="application/vnd.openxmlformats-officedocument.presentationml.tags+xml"/>
  <Override PartName="/ppt/notesSlides/notesSlide10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779" r:id="rId3"/>
    <p:sldId id="792" r:id="rId4"/>
    <p:sldId id="795" r:id="rId5"/>
    <p:sldId id="794" r:id="rId6"/>
    <p:sldId id="796" r:id="rId7"/>
    <p:sldId id="271" r:id="rId8"/>
    <p:sldId id="797" r:id="rId9"/>
    <p:sldId id="798" r:id="rId10"/>
    <p:sldId id="799" r:id="rId11"/>
    <p:sldId id="800" r:id="rId12"/>
    <p:sldId id="801" r:id="rId13"/>
    <p:sldId id="802" r:id="rId14"/>
    <p:sldId id="803" r:id="rId15"/>
    <p:sldId id="804" r:id="rId16"/>
    <p:sldId id="805" r:id="rId17"/>
    <p:sldId id="806" r:id="rId18"/>
    <p:sldId id="788" r:id="rId19"/>
  </p:sldIdLst>
  <p:sldSz cx="12192000" cy="6858000"/>
  <p:notesSz cx="6858000" cy="9144000"/>
  <p:embeddedFontLst>
    <p:embeddedFont>
      <p:font typeface="Arbeit Book" panose="00000400000000000000" pitchFamily="50" charset="0"/>
      <p:regular r:id="rId22"/>
    </p:embeddedFont>
    <p:embeddedFont>
      <p:font typeface="Arbeit Light" panose="00000300000000000000" pitchFamily="50" charset="0"/>
      <p:regular r:id="rId23"/>
    </p:embeddedFont>
    <p:embeddedFont>
      <p:font typeface="Arbeit Medium" panose="00000600000000000000" pitchFamily="50" charset="0"/>
      <p:regular r:id="rId24"/>
    </p:embeddedFont>
    <p:embeddedFont>
      <p:font typeface="Arbeit Semi Bold" panose="00000700000000000000" pitchFamily="50" charset="0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</p:embeddedFontLst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4F4A"/>
    <a:srgbClr val="00B6AD"/>
    <a:srgbClr val="E2AC00"/>
    <a:srgbClr val="44546A"/>
    <a:srgbClr val="548235"/>
    <a:srgbClr val="4870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94745" autoAdjust="0"/>
  </p:normalViewPr>
  <p:slideViewPr>
    <p:cSldViewPr snapToGrid="0">
      <p:cViewPr varScale="1">
        <p:scale>
          <a:sx n="61" d="100"/>
          <a:sy n="61" d="100"/>
        </p:scale>
        <p:origin x="840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297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handoutMaster" Target="handoutMasters/handout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gs" Target="tags/tag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ip Hawksworth" userId="d6d14317-0de3-410a-859f-549b6ee308ed" providerId="ADAL" clId="{C787E441-D273-48C3-A401-CCA7D649D772}"/>
    <pc:docChg chg="undo custSel addSld delSld modSld sldOrd modMainMaster replTag delTag">
      <pc:chgData name="Philip Hawksworth" userId="d6d14317-0de3-410a-859f-549b6ee308ed" providerId="ADAL" clId="{C787E441-D273-48C3-A401-CCA7D649D772}" dt="2023-04-05T02:17:41.272" v="7536"/>
      <pc:docMkLst>
        <pc:docMk/>
      </pc:docMkLst>
      <pc:sldChg chg="addSp modSp mod modAnim replTag delTag">
        <pc:chgData name="Philip Hawksworth" userId="d6d14317-0de3-410a-859f-549b6ee308ed" providerId="ADAL" clId="{C787E441-D273-48C3-A401-CCA7D649D772}" dt="2023-04-05T02:17:41.231" v="7534"/>
        <pc:sldMkLst>
          <pc:docMk/>
          <pc:sldMk cId="3243438892" sldId="256"/>
        </pc:sldMkLst>
        <pc:spChg chg="add mod">
          <ac:chgData name="Philip Hawksworth" userId="d6d14317-0de3-410a-859f-549b6ee308ed" providerId="ADAL" clId="{C787E441-D273-48C3-A401-CCA7D649D772}" dt="2023-03-23T06:54:35.049" v="7068" actId="20577"/>
          <ac:spMkLst>
            <pc:docMk/>
            <pc:sldMk cId="3243438892" sldId="256"/>
            <ac:spMk id="2" creationId="{A8F05B75-1027-E9E7-C072-0C86641B59C4}"/>
          </ac:spMkLst>
        </pc:spChg>
        <pc:spChg chg="mod">
          <ac:chgData name="Philip Hawksworth" userId="d6d14317-0de3-410a-859f-549b6ee308ed" providerId="ADAL" clId="{C787E441-D273-48C3-A401-CCA7D649D772}" dt="2023-04-04T01:07:29.130" v="7385" actId="14100"/>
          <ac:spMkLst>
            <pc:docMk/>
            <pc:sldMk cId="3243438892" sldId="256"/>
            <ac:spMk id="13" creationId="{FCAFBA73-86A3-48E9-845B-D207FB3F6626}"/>
          </ac:spMkLst>
        </pc:spChg>
        <pc:spChg chg="mod">
          <ac:chgData name="Philip Hawksworth" userId="d6d14317-0de3-410a-859f-549b6ee308ed" providerId="ADAL" clId="{C787E441-D273-48C3-A401-CCA7D649D772}" dt="2023-03-23T06:52:49.169" v="7055" actId="1037"/>
          <ac:spMkLst>
            <pc:docMk/>
            <pc:sldMk cId="3243438892" sldId="256"/>
            <ac:spMk id="15" creationId="{224E8207-5104-4193-85B4-70078C935EC0}"/>
          </ac:spMkLst>
        </pc:spChg>
        <pc:picChg chg="mod">
          <ac:chgData name="Philip Hawksworth" userId="d6d14317-0de3-410a-859f-549b6ee308ed" providerId="ADAL" clId="{C787E441-D273-48C3-A401-CCA7D649D772}" dt="2023-03-16T01:11:23.205" v="47" actId="1076"/>
          <ac:picMkLst>
            <pc:docMk/>
            <pc:sldMk cId="3243438892" sldId="256"/>
            <ac:picMk id="5" creationId="{CFCE5F28-357F-479F-9EC9-71EEB189746F}"/>
          </ac:picMkLst>
        </pc:picChg>
      </pc:sldChg>
      <pc:sldChg chg="del replTag">
        <pc:chgData name="Philip Hawksworth" userId="d6d14317-0de3-410a-859f-549b6ee308ed" providerId="ADAL" clId="{C787E441-D273-48C3-A401-CCA7D649D772}" dt="2023-03-16T05:21:26.658" v="2659" actId="2696"/>
        <pc:sldMkLst>
          <pc:docMk/>
          <pc:sldMk cId="3883327558" sldId="269"/>
        </pc:sldMkLst>
      </pc:sldChg>
      <pc:sldChg chg="addSp delSp modSp mod delAnim modAnim replTag delTag">
        <pc:chgData name="Philip Hawksworth" userId="d6d14317-0de3-410a-859f-549b6ee308ed" providerId="ADAL" clId="{C787E441-D273-48C3-A401-CCA7D649D772}" dt="2023-04-05T01:33:25.221" v="7517"/>
        <pc:sldMkLst>
          <pc:docMk/>
          <pc:sldMk cId="3114592968" sldId="271"/>
        </pc:sldMkLst>
        <pc:spChg chg="mod">
          <ac:chgData name="Philip Hawksworth" userId="d6d14317-0de3-410a-859f-549b6ee308ed" providerId="ADAL" clId="{C787E441-D273-48C3-A401-CCA7D649D772}" dt="2023-03-16T04:12:40.074" v="1986" actId="2711"/>
          <ac:spMkLst>
            <pc:docMk/>
            <pc:sldMk cId="3114592968" sldId="271"/>
            <ac:spMk id="2" creationId="{00000000-0000-0000-0000-000000000000}"/>
          </ac:spMkLst>
        </pc:spChg>
        <pc:spChg chg="mod">
          <ac:chgData name="Philip Hawksworth" userId="d6d14317-0de3-410a-859f-549b6ee308ed" providerId="ADAL" clId="{C787E441-D273-48C3-A401-CCA7D649D772}" dt="2023-04-04T01:05:37.284" v="7341" actId="14100"/>
          <ac:spMkLst>
            <pc:docMk/>
            <pc:sldMk cId="3114592968" sldId="271"/>
            <ac:spMk id="5" creationId="{00000000-0000-0000-0000-000000000000}"/>
          </ac:spMkLst>
        </pc:spChg>
        <pc:spChg chg="add del mod">
          <ac:chgData name="Philip Hawksworth" userId="d6d14317-0de3-410a-859f-549b6ee308ed" providerId="ADAL" clId="{C787E441-D273-48C3-A401-CCA7D649D772}" dt="2023-03-16T04:07:01.364" v="1874" actId="478"/>
          <ac:spMkLst>
            <pc:docMk/>
            <pc:sldMk cId="3114592968" sldId="271"/>
            <ac:spMk id="6" creationId="{A0BB84FE-7691-FBBC-A044-736268D31B51}"/>
          </ac:spMkLst>
        </pc:spChg>
        <pc:spChg chg="del">
          <ac:chgData name="Philip Hawksworth" userId="d6d14317-0de3-410a-859f-549b6ee308ed" providerId="ADAL" clId="{C787E441-D273-48C3-A401-CCA7D649D772}" dt="2023-03-16T04:01:37.376" v="1844" actId="478"/>
          <ac:spMkLst>
            <pc:docMk/>
            <pc:sldMk cId="3114592968" sldId="271"/>
            <ac:spMk id="8" creationId="{55A04FD3-C1D4-48E1-8B60-261F84C7F0D4}"/>
          </ac:spMkLst>
        </pc:spChg>
        <pc:spChg chg="del">
          <ac:chgData name="Philip Hawksworth" userId="d6d14317-0de3-410a-859f-549b6ee308ed" providerId="ADAL" clId="{C787E441-D273-48C3-A401-CCA7D649D772}" dt="2023-03-16T04:01:38.654" v="1845" actId="478"/>
          <ac:spMkLst>
            <pc:docMk/>
            <pc:sldMk cId="3114592968" sldId="271"/>
            <ac:spMk id="9" creationId="{BB7711CE-B47A-4D44-BB19-CA92D79134BE}"/>
          </ac:spMkLst>
        </pc:spChg>
        <pc:spChg chg="del">
          <ac:chgData name="Philip Hawksworth" userId="d6d14317-0de3-410a-859f-549b6ee308ed" providerId="ADAL" clId="{C787E441-D273-48C3-A401-CCA7D649D772}" dt="2023-03-16T04:01:39.782" v="1846" actId="478"/>
          <ac:spMkLst>
            <pc:docMk/>
            <pc:sldMk cId="3114592968" sldId="271"/>
            <ac:spMk id="10" creationId="{D43E975B-68C0-43E8-8E99-FB84A0B78FE1}"/>
          </ac:spMkLst>
        </pc:spChg>
        <pc:spChg chg="del">
          <ac:chgData name="Philip Hawksworth" userId="d6d14317-0de3-410a-859f-549b6ee308ed" providerId="ADAL" clId="{C787E441-D273-48C3-A401-CCA7D649D772}" dt="2023-03-16T04:01:30.824" v="1841" actId="478"/>
          <ac:spMkLst>
            <pc:docMk/>
            <pc:sldMk cId="3114592968" sldId="271"/>
            <ac:spMk id="11" creationId="{00000000-0000-0000-0000-000000000000}"/>
          </ac:spMkLst>
        </pc:spChg>
        <pc:spChg chg="del mod">
          <ac:chgData name="Philip Hawksworth" userId="d6d14317-0de3-410a-859f-549b6ee308ed" providerId="ADAL" clId="{C787E441-D273-48C3-A401-CCA7D649D772}" dt="2023-03-16T04:01:44.996" v="1850" actId="478"/>
          <ac:spMkLst>
            <pc:docMk/>
            <pc:sldMk cId="3114592968" sldId="271"/>
            <ac:spMk id="12" creationId="{00000000-0000-0000-0000-000000000000}"/>
          </ac:spMkLst>
        </pc:spChg>
        <pc:spChg chg="del mod">
          <ac:chgData name="Philip Hawksworth" userId="d6d14317-0de3-410a-859f-549b6ee308ed" providerId="ADAL" clId="{C787E441-D273-48C3-A401-CCA7D649D772}" dt="2023-03-16T04:01:35.226" v="1843" actId="478"/>
          <ac:spMkLst>
            <pc:docMk/>
            <pc:sldMk cId="3114592968" sldId="271"/>
            <ac:spMk id="13" creationId="{00000000-0000-0000-0000-000000000000}"/>
          </ac:spMkLst>
        </pc:spChg>
        <pc:spChg chg="del">
          <ac:chgData name="Philip Hawksworth" userId="d6d14317-0de3-410a-859f-549b6ee308ed" providerId="ADAL" clId="{C787E441-D273-48C3-A401-CCA7D649D772}" dt="2023-03-16T04:01:40.921" v="1847" actId="478"/>
          <ac:spMkLst>
            <pc:docMk/>
            <pc:sldMk cId="3114592968" sldId="271"/>
            <ac:spMk id="14" creationId="{222B0043-244B-4DEF-812F-B1A3236AAB25}"/>
          </ac:spMkLst>
        </pc:spChg>
        <pc:spChg chg="del">
          <ac:chgData name="Philip Hawksworth" userId="d6d14317-0de3-410a-859f-549b6ee308ed" providerId="ADAL" clId="{C787E441-D273-48C3-A401-CCA7D649D772}" dt="2023-03-16T04:01:46.503" v="1851" actId="478"/>
          <ac:spMkLst>
            <pc:docMk/>
            <pc:sldMk cId="3114592968" sldId="271"/>
            <ac:spMk id="15" creationId="{00000000-0000-0000-0000-000000000000}"/>
          </ac:spMkLst>
        </pc:spChg>
        <pc:spChg chg="del">
          <ac:chgData name="Philip Hawksworth" userId="d6d14317-0de3-410a-859f-549b6ee308ed" providerId="ADAL" clId="{C787E441-D273-48C3-A401-CCA7D649D772}" dt="2023-03-16T04:01:53.648" v="1852" actId="478"/>
          <ac:spMkLst>
            <pc:docMk/>
            <pc:sldMk cId="3114592968" sldId="271"/>
            <ac:spMk id="16" creationId="{00000000-0000-0000-0000-000000000000}"/>
          </ac:spMkLst>
        </pc:spChg>
        <pc:spChg chg="del">
          <ac:chgData name="Philip Hawksworth" userId="d6d14317-0de3-410a-859f-549b6ee308ed" providerId="ADAL" clId="{C787E441-D273-48C3-A401-CCA7D649D772}" dt="2023-03-16T04:01:42.923" v="1848" actId="478"/>
          <ac:spMkLst>
            <pc:docMk/>
            <pc:sldMk cId="3114592968" sldId="271"/>
            <ac:spMk id="17" creationId="{7FCD75EB-D840-4726-9DBA-F299880EAE64}"/>
          </ac:spMkLst>
        </pc:spChg>
        <pc:spChg chg="del">
          <ac:chgData name="Philip Hawksworth" userId="d6d14317-0de3-410a-859f-549b6ee308ed" providerId="ADAL" clId="{C787E441-D273-48C3-A401-CCA7D649D772}" dt="2023-03-16T04:01:54.908" v="1853" actId="478"/>
          <ac:spMkLst>
            <pc:docMk/>
            <pc:sldMk cId="3114592968" sldId="271"/>
            <ac:spMk id="18" creationId="{F203FB1F-DEEF-4A8A-AA73-52A1C1C912BF}"/>
          </ac:spMkLst>
        </pc:spChg>
        <pc:spChg chg="del">
          <ac:chgData name="Philip Hawksworth" userId="d6d14317-0de3-410a-859f-549b6ee308ed" providerId="ADAL" clId="{C787E441-D273-48C3-A401-CCA7D649D772}" dt="2023-03-16T04:07:02.965" v="1875" actId="478"/>
          <ac:spMkLst>
            <pc:docMk/>
            <pc:sldMk cId="3114592968" sldId="271"/>
            <ac:spMk id="20" creationId="{BC058495-6020-48F9-AB81-BE0F1619B6F5}"/>
          </ac:spMkLst>
        </pc:spChg>
        <pc:spChg chg="add mod ord">
          <ac:chgData name="Philip Hawksworth" userId="d6d14317-0de3-410a-859f-549b6ee308ed" providerId="ADAL" clId="{C787E441-D273-48C3-A401-CCA7D649D772}" dt="2023-03-16T04:16:15.234" v="2154" actId="14100"/>
          <ac:spMkLst>
            <pc:docMk/>
            <pc:sldMk cId="3114592968" sldId="271"/>
            <ac:spMk id="21" creationId="{C361385E-B766-8CF0-0A3D-B54ADA877651}"/>
          </ac:spMkLst>
        </pc:spChg>
        <pc:picChg chg="add mod modCrop">
          <ac:chgData name="Philip Hawksworth" userId="d6d14317-0de3-410a-859f-549b6ee308ed" providerId="ADAL" clId="{C787E441-D273-48C3-A401-CCA7D649D772}" dt="2023-03-16T04:09:53.327" v="1936" actId="692"/>
          <ac:picMkLst>
            <pc:docMk/>
            <pc:sldMk cId="3114592968" sldId="271"/>
            <ac:picMk id="3" creationId="{E320ADC1-B578-A907-90A6-81D6206FAD10}"/>
          </ac:picMkLst>
        </pc:picChg>
        <pc:picChg chg="mod">
          <ac:chgData name="Philip Hawksworth" userId="d6d14317-0de3-410a-859f-549b6ee308ed" providerId="ADAL" clId="{C787E441-D273-48C3-A401-CCA7D649D772}" dt="2023-03-16T04:09:53.327" v="1936" actId="692"/>
          <ac:picMkLst>
            <pc:docMk/>
            <pc:sldMk cId="3114592968" sldId="271"/>
            <ac:picMk id="4" creationId="{2455B1A9-9A07-47E2-AE71-B72AD161E3D4}"/>
          </ac:picMkLst>
        </pc:picChg>
        <pc:picChg chg="add mod ord">
          <ac:chgData name="Philip Hawksworth" userId="d6d14317-0de3-410a-859f-549b6ee308ed" providerId="ADAL" clId="{C787E441-D273-48C3-A401-CCA7D649D772}" dt="2023-03-16T04:08:04.005" v="1892" actId="29295"/>
          <ac:picMkLst>
            <pc:docMk/>
            <pc:sldMk cId="3114592968" sldId="271"/>
            <ac:picMk id="7" creationId="{BA998BAB-16F4-922C-B68A-3EE69488024A}"/>
          </ac:picMkLst>
        </pc:picChg>
      </pc:sldChg>
      <pc:sldChg chg="modSp modAnim replTag delTag">
        <pc:chgData name="Philip Hawksworth" userId="d6d14317-0de3-410a-859f-549b6ee308ed" providerId="ADAL" clId="{C787E441-D273-48C3-A401-CCA7D649D772}" dt="2023-04-05T01:27:01.226" v="7511"/>
        <pc:sldMkLst>
          <pc:docMk/>
          <pc:sldMk cId="1902371642" sldId="779"/>
        </pc:sldMkLst>
        <pc:spChg chg="mod">
          <ac:chgData name="Philip Hawksworth" userId="d6d14317-0de3-410a-859f-549b6ee308ed" providerId="ADAL" clId="{C787E441-D273-48C3-A401-CCA7D649D772}" dt="2023-03-23T06:56:52.987" v="7076" actId="20577"/>
          <ac:spMkLst>
            <pc:docMk/>
            <pc:sldMk cId="1902371642" sldId="779"/>
            <ac:spMk id="8" creationId="{2610CBA6-56A6-4BAB-82B7-7D97AF67FAA8}"/>
          </ac:spMkLst>
        </pc:spChg>
      </pc:sldChg>
      <pc:sldChg chg="addSp delSp modSp del mod delAnim modAnim replTag delTag">
        <pc:chgData name="Philip Hawksworth" userId="d6d14317-0de3-410a-859f-549b6ee308ed" providerId="ADAL" clId="{C787E441-D273-48C3-A401-CCA7D649D772}" dt="2023-03-16T01:34:24.595" v="865" actId="2696"/>
        <pc:sldMkLst>
          <pc:docMk/>
          <pc:sldMk cId="3863511998" sldId="785"/>
        </pc:sldMkLst>
        <pc:spChg chg="mod">
          <ac:chgData name="Philip Hawksworth" userId="d6d14317-0de3-410a-859f-549b6ee308ed" providerId="ADAL" clId="{C787E441-D273-48C3-A401-CCA7D649D772}" dt="2023-03-16T01:27:16.451" v="498" actId="14100"/>
          <ac:spMkLst>
            <pc:docMk/>
            <pc:sldMk cId="3863511998" sldId="785"/>
            <ac:spMk id="2" creationId="{38116CD5-AA63-4F99-BA3D-47E6FB3F6431}"/>
          </ac:spMkLst>
        </pc:spChg>
        <pc:spChg chg="mod">
          <ac:chgData name="Philip Hawksworth" userId="d6d14317-0de3-410a-859f-549b6ee308ed" providerId="ADAL" clId="{C787E441-D273-48C3-A401-CCA7D649D772}" dt="2023-03-16T01:29:04.809" v="667" actId="27636"/>
          <ac:spMkLst>
            <pc:docMk/>
            <pc:sldMk cId="3863511998" sldId="785"/>
            <ac:spMk id="6" creationId="{CAEB6DF8-8D27-45F9-B8C9-8CB4CC69926A}"/>
          </ac:spMkLst>
        </pc:spChg>
        <pc:spChg chg="add">
          <ac:chgData name="Philip Hawksworth" userId="d6d14317-0de3-410a-859f-549b6ee308ed" providerId="ADAL" clId="{C787E441-D273-48C3-A401-CCA7D649D772}" dt="2023-03-16T01:26:41.078" v="460" actId="26606"/>
          <ac:spMkLst>
            <pc:docMk/>
            <pc:sldMk cId="3863511998" sldId="785"/>
            <ac:spMk id="20" creationId="{F94AA2BD-2E3F-4B1D-8127-5744B8115311}"/>
          </ac:spMkLst>
        </pc:spChg>
        <pc:spChg chg="add">
          <ac:chgData name="Philip Hawksworth" userId="d6d14317-0de3-410a-859f-549b6ee308ed" providerId="ADAL" clId="{C787E441-D273-48C3-A401-CCA7D649D772}" dt="2023-03-16T01:26:41.078" v="460" actId="26606"/>
          <ac:spMkLst>
            <pc:docMk/>
            <pc:sldMk cId="3863511998" sldId="785"/>
            <ac:spMk id="22" creationId="{4BD02261-2DC8-4AA8-9E16-7751AE892445}"/>
          </ac:spMkLst>
        </pc:spChg>
        <pc:spChg chg="add">
          <ac:chgData name="Philip Hawksworth" userId="d6d14317-0de3-410a-859f-549b6ee308ed" providerId="ADAL" clId="{C787E441-D273-48C3-A401-CCA7D649D772}" dt="2023-03-16T01:26:41.078" v="460" actId="26606"/>
          <ac:spMkLst>
            <pc:docMk/>
            <pc:sldMk cId="3863511998" sldId="785"/>
            <ac:spMk id="24" creationId="{3D752CF2-2291-40B5-B462-C17B174C10BC}"/>
          </ac:spMkLst>
        </pc:spChg>
        <pc:picChg chg="del">
          <ac:chgData name="Philip Hawksworth" userId="d6d14317-0de3-410a-859f-549b6ee308ed" providerId="ADAL" clId="{C787E441-D273-48C3-A401-CCA7D649D772}" dt="2023-03-16T01:24:15.381" v="453" actId="478"/>
          <ac:picMkLst>
            <pc:docMk/>
            <pc:sldMk cId="3863511998" sldId="785"/>
            <ac:picMk id="11" creationId="{B3ECD285-82CE-4DC6-AD6A-0568DED2A64C}"/>
          </ac:picMkLst>
        </pc:picChg>
        <pc:picChg chg="del">
          <ac:chgData name="Philip Hawksworth" userId="d6d14317-0de3-410a-859f-549b6ee308ed" providerId="ADAL" clId="{C787E441-D273-48C3-A401-CCA7D649D772}" dt="2023-03-16T01:24:15.381" v="453" actId="478"/>
          <ac:picMkLst>
            <pc:docMk/>
            <pc:sldMk cId="3863511998" sldId="785"/>
            <ac:picMk id="12" creationId="{7CD137B7-42AF-4896-BF9A-00D1F58ED4C5}"/>
          </ac:picMkLst>
        </pc:picChg>
        <pc:picChg chg="del">
          <ac:chgData name="Philip Hawksworth" userId="d6d14317-0de3-410a-859f-549b6ee308ed" providerId="ADAL" clId="{C787E441-D273-48C3-A401-CCA7D649D772}" dt="2023-03-16T01:24:15.381" v="453" actId="478"/>
          <ac:picMkLst>
            <pc:docMk/>
            <pc:sldMk cId="3863511998" sldId="785"/>
            <ac:picMk id="13" creationId="{BF39B0C9-3E13-494E-98CE-6B698C694EEA}"/>
          </ac:picMkLst>
        </pc:picChg>
        <pc:picChg chg="del">
          <ac:chgData name="Philip Hawksworth" userId="d6d14317-0de3-410a-859f-549b6ee308ed" providerId="ADAL" clId="{C787E441-D273-48C3-A401-CCA7D649D772}" dt="2023-03-16T01:24:15.381" v="453" actId="478"/>
          <ac:picMkLst>
            <pc:docMk/>
            <pc:sldMk cId="3863511998" sldId="785"/>
            <ac:picMk id="14" creationId="{79399B70-80B1-4E4C-A33A-FF95A6B95879}"/>
          </ac:picMkLst>
        </pc:picChg>
        <pc:picChg chg="del mod">
          <ac:chgData name="Philip Hawksworth" userId="d6d14317-0de3-410a-859f-549b6ee308ed" providerId="ADAL" clId="{C787E441-D273-48C3-A401-CCA7D649D772}" dt="2023-03-16T01:29:55.426" v="674" actId="21"/>
          <ac:picMkLst>
            <pc:docMk/>
            <pc:sldMk cId="3863511998" sldId="785"/>
            <ac:picMk id="15" creationId="{48F8A262-2DDE-47BE-9342-6D4E4721438A}"/>
          </ac:picMkLst>
        </pc:picChg>
        <pc:picChg chg="del">
          <ac:chgData name="Philip Hawksworth" userId="d6d14317-0de3-410a-859f-549b6ee308ed" providerId="ADAL" clId="{C787E441-D273-48C3-A401-CCA7D649D772}" dt="2023-03-16T01:24:15.381" v="453" actId="478"/>
          <ac:picMkLst>
            <pc:docMk/>
            <pc:sldMk cId="3863511998" sldId="785"/>
            <ac:picMk id="16" creationId="{133C94BC-A5BA-4942-914C-0A35184F475B}"/>
          </ac:picMkLst>
        </pc:picChg>
      </pc:sldChg>
      <pc:sldChg chg="del replTag delTag">
        <pc:chgData name="Philip Hawksworth" userId="d6d14317-0de3-410a-859f-549b6ee308ed" providerId="ADAL" clId="{C787E441-D273-48C3-A401-CCA7D649D772}" dt="2023-03-16T06:54:25.449" v="3276" actId="2696"/>
        <pc:sldMkLst>
          <pc:docMk/>
          <pc:sldMk cId="2403928635" sldId="786"/>
        </pc:sldMkLst>
      </pc:sldChg>
      <pc:sldChg chg="del replTag delTag">
        <pc:chgData name="Philip Hawksworth" userId="d6d14317-0de3-410a-859f-549b6ee308ed" providerId="ADAL" clId="{C787E441-D273-48C3-A401-CCA7D649D772}" dt="2023-03-17T06:01:42.681" v="6848" actId="2696"/>
        <pc:sldMkLst>
          <pc:docMk/>
          <pc:sldMk cId="703643943" sldId="787"/>
        </pc:sldMkLst>
      </pc:sldChg>
      <pc:sldChg chg="modSp mod modAnim replTag delTag">
        <pc:chgData name="Philip Hawksworth" userId="d6d14317-0de3-410a-859f-549b6ee308ed" providerId="ADAL" clId="{C787E441-D273-48C3-A401-CCA7D649D772}" dt="2023-04-05T02:13:34.047" v="7532" actId="20577"/>
        <pc:sldMkLst>
          <pc:docMk/>
          <pc:sldMk cId="3599849358" sldId="788"/>
        </pc:sldMkLst>
        <pc:spChg chg="mod">
          <ac:chgData name="Philip Hawksworth" userId="d6d14317-0de3-410a-859f-549b6ee308ed" providerId="ADAL" clId="{C787E441-D273-48C3-A401-CCA7D649D772}" dt="2023-04-05T02:13:34.047" v="7532" actId="20577"/>
          <ac:spMkLst>
            <pc:docMk/>
            <pc:sldMk cId="3599849358" sldId="788"/>
            <ac:spMk id="11" creationId="{E59BDAD5-480A-447A-818F-9A0DF72B1B5D}"/>
          </ac:spMkLst>
        </pc:spChg>
        <pc:picChg chg="mod">
          <ac:chgData name="Philip Hawksworth" userId="d6d14317-0de3-410a-859f-549b6ee308ed" providerId="ADAL" clId="{C787E441-D273-48C3-A401-CCA7D649D772}" dt="2023-03-17T06:21:31.967" v="6930" actId="14826"/>
          <ac:picMkLst>
            <pc:docMk/>
            <pc:sldMk cId="3599849358" sldId="788"/>
            <ac:picMk id="5" creationId="{B74D91F8-290F-4FD5-B9A3-C1E89D8DBCBD}"/>
          </ac:picMkLst>
        </pc:picChg>
      </pc:sldChg>
      <pc:sldChg chg="del replTag delTag">
        <pc:chgData name="Philip Hawksworth" userId="d6d14317-0de3-410a-859f-549b6ee308ed" providerId="ADAL" clId="{C787E441-D273-48C3-A401-CCA7D649D772}" dt="2023-03-16T07:17:00.182" v="3796" actId="2696"/>
        <pc:sldMkLst>
          <pc:docMk/>
          <pc:sldMk cId="4048553319" sldId="789"/>
        </pc:sldMkLst>
      </pc:sldChg>
      <pc:sldChg chg="modSp del replTag delTag">
        <pc:chgData name="Philip Hawksworth" userId="d6d14317-0de3-410a-859f-549b6ee308ed" providerId="ADAL" clId="{C787E441-D273-48C3-A401-CCA7D649D772}" dt="2023-03-16T07:21:24.726" v="3922" actId="2696"/>
        <pc:sldMkLst>
          <pc:docMk/>
          <pc:sldMk cId="1642278874" sldId="790"/>
        </pc:sldMkLst>
        <pc:spChg chg="mod">
          <ac:chgData name="Philip Hawksworth" userId="d6d14317-0de3-410a-859f-549b6ee308ed" providerId="ADAL" clId="{C787E441-D273-48C3-A401-CCA7D649D772}" dt="2023-03-16T07:18:12.598" v="3838" actId="20578"/>
          <ac:spMkLst>
            <pc:docMk/>
            <pc:sldMk cId="1642278874" sldId="790"/>
            <ac:spMk id="10" creationId="{F3D51548-A99B-4DC1-A5C7-A3F097A25BA8}"/>
          </ac:spMkLst>
        </pc:spChg>
      </pc:sldChg>
      <pc:sldChg chg="del replTag delTag">
        <pc:chgData name="Philip Hawksworth" userId="d6d14317-0de3-410a-859f-549b6ee308ed" providerId="ADAL" clId="{C787E441-D273-48C3-A401-CCA7D649D772}" dt="2023-03-16T07:26:23.446" v="4218" actId="2696"/>
        <pc:sldMkLst>
          <pc:docMk/>
          <pc:sldMk cId="3321939675" sldId="791"/>
        </pc:sldMkLst>
      </pc:sldChg>
      <pc:sldChg chg="addSp delSp modSp add mod delAnim modAnim replTag delTag">
        <pc:chgData name="Philip Hawksworth" userId="d6d14317-0de3-410a-859f-549b6ee308ed" providerId="ADAL" clId="{C787E441-D273-48C3-A401-CCA7D649D772}" dt="2023-04-04T04:06:05.751" v="7467"/>
        <pc:sldMkLst>
          <pc:docMk/>
          <pc:sldMk cId="4294333286" sldId="792"/>
        </pc:sldMkLst>
        <pc:spChg chg="mod">
          <ac:chgData name="Philip Hawksworth" userId="d6d14317-0de3-410a-859f-549b6ee308ed" providerId="ADAL" clId="{C787E441-D273-48C3-A401-CCA7D649D772}" dt="2023-04-04T01:04:48.686" v="7315" actId="2711"/>
          <ac:spMkLst>
            <pc:docMk/>
            <pc:sldMk cId="4294333286" sldId="792"/>
            <ac:spMk id="2" creationId="{38116CD5-AA63-4F99-BA3D-47E6FB3F6431}"/>
          </ac:spMkLst>
        </pc:spChg>
        <pc:spChg chg="mod">
          <ac:chgData name="Philip Hawksworth" userId="d6d14317-0de3-410a-859f-549b6ee308ed" providerId="ADAL" clId="{C787E441-D273-48C3-A401-CCA7D649D772}" dt="2023-03-16T03:42:19.711" v="1725" actId="113"/>
          <ac:spMkLst>
            <pc:docMk/>
            <pc:sldMk cId="4294333286" sldId="792"/>
            <ac:spMk id="6" creationId="{CAEB6DF8-8D27-45F9-B8C9-8CB4CC69926A}"/>
          </ac:spMkLst>
        </pc:spChg>
        <pc:picChg chg="add mod">
          <ac:chgData name="Philip Hawksworth" userId="d6d14317-0de3-410a-859f-549b6ee308ed" providerId="ADAL" clId="{C787E441-D273-48C3-A401-CCA7D649D772}" dt="2023-03-16T01:49:48.349" v="1235" actId="1076"/>
          <ac:picMkLst>
            <pc:docMk/>
            <pc:sldMk cId="4294333286" sldId="792"/>
            <ac:picMk id="3" creationId="{2D969357-ECB8-5C97-6DD5-7A5B2D81EF3F}"/>
          </ac:picMkLst>
        </pc:picChg>
        <pc:picChg chg="add del mod">
          <ac:chgData name="Philip Hawksworth" userId="d6d14317-0de3-410a-859f-549b6ee308ed" providerId="ADAL" clId="{C787E441-D273-48C3-A401-CCA7D649D772}" dt="2023-03-16T01:52:05.310" v="1295" actId="21"/>
          <ac:picMkLst>
            <pc:docMk/>
            <pc:sldMk cId="4294333286" sldId="792"/>
            <ac:picMk id="4" creationId="{6963A8D8-7DBA-B197-96F4-A0D267AAAC20}"/>
          </ac:picMkLst>
        </pc:picChg>
        <pc:picChg chg="del">
          <ac:chgData name="Philip Hawksworth" userId="d6d14317-0de3-410a-859f-549b6ee308ed" providerId="ADAL" clId="{C787E441-D273-48C3-A401-CCA7D649D772}" dt="2023-03-16T01:30:27.974" v="688" actId="478"/>
          <ac:picMkLst>
            <pc:docMk/>
            <pc:sldMk cId="4294333286" sldId="792"/>
            <ac:picMk id="11" creationId="{B3ECD285-82CE-4DC6-AD6A-0568DED2A64C}"/>
          </ac:picMkLst>
        </pc:picChg>
        <pc:picChg chg="del">
          <ac:chgData name="Philip Hawksworth" userId="d6d14317-0de3-410a-859f-549b6ee308ed" providerId="ADAL" clId="{C787E441-D273-48C3-A401-CCA7D649D772}" dt="2023-03-16T01:30:27.974" v="688" actId="478"/>
          <ac:picMkLst>
            <pc:docMk/>
            <pc:sldMk cId="4294333286" sldId="792"/>
            <ac:picMk id="12" creationId="{7CD137B7-42AF-4896-BF9A-00D1F58ED4C5}"/>
          </ac:picMkLst>
        </pc:picChg>
        <pc:picChg chg="del">
          <ac:chgData name="Philip Hawksworth" userId="d6d14317-0de3-410a-859f-549b6ee308ed" providerId="ADAL" clId="{C787E441-D273-48C3-A401-CCA7D649D772}" dt="2023-03-16T01:30:27.974" v="688" actId="478"/>
          <ac:picMkLst>
            <pc:docMk/>
            <pc:sldMk cId="4294333286" sldId="792"/>
            <ac:picMk id="13" creationId="{BF39B0C9-3E13-494E-98CE-6B698C694EEA}"/>
          </ac:picMkLst>
        </pc:picChg>
        <pc:picChg chg="del">
          <ac:chgData name="Philip Hawksworth" userId="d6d14317-0de3-410a-859f-549b6ee308ed" providerId="ADAL" clId="{C787E441-D273-48C3-A401-CCA7D649D772}" dt="2023-03-16T01:30:27.974" v="688" actId="478"/>
          <ac:picMkLst>
            <pc:docMk/>
            <pc:sldMk cId="4294333286" sldId="792"/>
            <ac:picMk id="14" creationId="{79399B70-80B1-4E4C-A33A-FF95A6B95879}"/>
          </ac:picMkLst>
        </pc:picChg>
        <pc:picChg chg="del">
          <ac:chgData name="Philip Hawksworth" userId="d6d14317-0de3-410a-859f-549b6ee308ed" providerId="ADAL" clId="{C787E441-D273-48C3-A401-CCA7D649D772}" dt="2023-03-16T01:30:27.974" v="688" actId="478"/>
          <ac:picMkLst>
            <pc:docMk/>
            <pc:sldMk cId="4294333286" sldId="792"/>
            <ac:picMk id="15" creationId="{48F8A262-2DDE-47BE-9342-6D4E4721438A}"/>
          </ac:picMkLst>
        </pc:picChg>
        <pc:picChg chg="del">
          <ac:chgData name="Philip Hawksworth" userId="d6d14317-0de3-410a-859f-549b6ee308ed" providerId="ADAL" clId="{C787E441-D273-48C3-A401-CCA7D649D772}" dt="2023-03-16T01:30:27.974" v="688" actId="478"/>
          <ac:picMkLst>
            <pc:docMk/>
            <pc:sldMk cId="4294333286" sldId="792"/>
            <ac:picMk id="16" creationId="{133C94BC-A5BA-4942-914C-0A35184F475B}"/>
          </ac:picMkLst>
        </pc:picChg>
      </pc:sldChg>
      <pc:sldChg chg="delSp modSp add del mod delAnim modAnim replTag delTag">
        <pc:chgData name="Philip Hawksworth" userId="d6d14317-0de3-410a-859f-549b6ee308ed" providerId="ADAL" clId="{C787E441-D273-48C3-A401-CCA7D649D772}" dt="2023-03-16T03:53:44.639" v="1835" actId="2696"/>
        <pc:sldMkLst>
          <pc:docMk/>
          <pc:sldMk cId="504315687" sldId="793"/>
        </pc:sldMkLst>
        <pc:spChg chg="mod">
          <ac:chgData name="Philip Hawksworth" userId="d6d14317-0de3-410a-859f-549b6ee308ed" providerId="ADAL" clId="{C787E441-D273-48C3-A401-CCA7D649D772}" dt="2023-03-16T03:44:40.810" v="1773" actId="21"/>
          <ac:spMkLst>
            <pc:docMk/>
            <pc:sldMk cId="504315687" sldId="793"/>
            <ac:spMk id="2" creationId="{38116CD5-AA63-4F99-BA3D-47E6FB3F6431}"/>
          </ac:spMkLst>
        </pc:spChg>
        <pc:picChg chg="del">
          <ac:chgData name="Philip Hawksworth" userId="d6d14317-0de3-410a-859f-549b6ee308ed" providerId="ADAL" clId="{C787E441-D273-48C3-A401-CCA7D649D772}" dt="2023-03-16T03:43:17.018" v="1752" actId="478"/>
          <ac:picMkLst>
            <pc:docMk/>
            <pc:sldMk cId="504315687" sldId="793"/>
            <ac:picMk id="11" creationId="{B3ECD285-82CE-4DC6-AD6A-0568DED2A64C}"/>
          </ac:picMkLst>
        </pc:picChg>
        <pc:picChg chg="del">
          <ac:chgData name="Philip Hawksworth" userId="d6d14317-0de3-410a-859f-549b6ee308ed" providerId="ADAL" clId="{C787E441-D273-48C3-A401-CCA7D649D772}" dt="2023-03-16T03:43:17.018" v="1752" actId="478"/>
          <ac:picMkLst>
            <pc:docMk/>
            <pc:sldMk cId="504315687" sldId="793"/>
            <ac:picMk id="12" creationId="{7CD137B7-42AF-4896-BF9A-00D1F58ED4C5}"/>
          </ac:picMkLst>
        </pc:picChg>
        <pc:picChg chg="del">
          <ac:chgData name="Philip Hawksworth" userId="d6d14317-0de3-410a-859f-549b6ee308ed" providerId="ADAL" clId="{C787E441-D273-48C3-A401-CCA7D649D772}" dt="2023-03-16T03:43:17.018" v="1752" actId="478"/>
          <ac:picMkLst>
            <pc:docMk/>
            <pc:sldMk cId="504315687" sldId="793"/>
            <ac:picMk id="13" creationId="{BF39B0C9-3E13-494E-98CE-6B698C694EEA}"/>
          </ac:picMkLst>
        </pc:picChg>
        <pc:picChg chg="del">
          <ac:chgData name="Philip Hawksworth" userId="d6d14317-0de3-410a-859f-549b6ee308ed" providerId="ADAL" clId="{C787E441-D273-48C3-A401-CCA7D649D772}" dt="2023-03-16T03:43:17.018" v="1752" actId="478"/>
          <ac:picMkLst>
            <pc:docMk/>
            <pc:sldMk cId="504315687" sldId="793"/>
            <ac:picMk id="15" creationId="{48F8A262-2DDE-47BE-9342-6D4E4721438A}"/>
          </ac:picMkLst>
        </pc:picChg>
        <pc:picChg chg="del">
          <ac:chgData name="Philip Hawksworth" userId="d6d14317-0de3-410a-859f-549b6ee308ed" providerId="ADAL" clId="{C787E441-D273-48C3-A401-CCA7D649D772}" dt="2023-03-16T03:43:17.018" v="1752" actId="478"/>
          <ac:picMkLst>
            <pc:docMk/>
            <pc:sldMk cId="504315687" sldId="793"/>
            <ac:picMk id="16" creationId="{133C94BC-A5BA-4942-914C-0A35184F475B}"/>
          </ac:picMkLst>
        </pc:picChg>
      </pc:sldChg>
      <pc:sldChg chg="addSp delSp modSp add mod delAnim modAnim replTag delTag">
        <pc:chgData name="Philip Hawksworth" userId="d6d14317-0de3-410a-859f-549b6ee308ed" providerId="ADAL" clId="{C787E441-D273-48C3-A401-CCA7D649D772}" dt="2023-04-05T01:33:20.669" v="7513"/>
        <pc:sldMkLst>
          <pc:docMk/>
          <pc:sldMk cId="3483697601" sldId="794"/>
        </pc:sldMkLst>
        <pc:spChg chg="del mod">
          <ac:chgData name="Philip Hawksworth" userId="d6d14317-0de3-410a-859f-549b6ee308ed" providerId="ADAL" clId="{C787E441-D273-48C3-A401-CCA7D649D772}" dt="2023-03-16T01:58:41.582" v="1425" actId="478"/>
          <ac:spMkLst>
            <pc:docMk/>
            <pc:sldMk cId="3483697601" sldId="794"/>
            <ac:spMk id="2" creationId="{38116CD5-AA63-4F99-BA3D-47E6FB3F6431}"/>
          </ac:spMkLst>
        </pc:spChg>
        <pc:spChg chg="add mod">
          <ac:chgData name="Philip Hawksworth" userId="d6d14317-0de3-410a-859f-549b6ee308ed" providerId="ADAL" clId="{C787E441-D273-48C3-A401-CCA7D649D772}" dt="2023-04-04T01:05:12.177" v="7325" actId="2711"/>
          <ac:spMkLst>
            <pc:docMk/>
            <pc:sldMk cId="3483697601" sldId="794"/>
            <ac:spMk id="5" creationId="{CEC486AF-EB04-AE1A-61D1-651C74166F7F}"/>
          </ac:spMkLst>
        </pc:spChg>
        <pc:spChg chg="mod">
          <ac:chgData name="Philip Hawksworth" userId="d6d14317-0de3-410a-859f-549b6ee308ed" providerId="ADAL" clId="{C787E441-D273-48C3-A401-CCA7D649D772}" dt="2023-03-16T01:55:07.446" v="1399" actId="21"/>
          <ac:spMkLst>
            <pc:docMk/>
            <pc:sldMk cId="3483697601" sldId="794"/>
            <ac:spMk id="6" creationId="{CAEB6DF8-8D27-45F9-B8C9-8CB4CC69926A}"/>
          </ac:spMkLst>
        </pc:spChg>
        <pc:spChg chg="add mod">
          <ac:chgData name="Philip Hawksworth" userId="d6d14317-0de3-410a-859f-549b6ee308ed" providerId="ADAL" clId="{C787E441-D273-48C3-A401-CCA7D649D772}" dt="2023-03-23T07:03:37.856" v="7173" actId="2711"/>
          <ac:spMkLst>
            <pc:docMk/>
            <pc:sldMk cId="3483697601" sldId="794"/>
            <ac:spMk id="7" creationId="{27DE2A1D-2559-5548-C8AD-1164026BFD36}"/>
          </ac:spMkLst>
        </pc:spChg>
        <pc:spChg chg="add del mod">
          <ac:chgData name="Philip Hawksworth" userId="d6d14317-0de3-410a-859f-549b6ee308ed" providerId="ADAL" clId="{C787E441-D273-48C3-A401-CCA7D649D772}" dt="2023-03-16T02:06:52.464" v="1544" actId="478"/>
          <ac:spMkLst>
            <pc:docMk/>
            <pc:sldMk cId="3483697601" sldId="794"/>
            <ac:spMk id="9" creationId="{2147B274-6A2B-AA19-06A9-72C86D16B15B}"/>
          </ac:spMkLst>
        </pc:spChg>
        <pc:spChg chg="add mod">
          <ac:chgData name="Philip Hawksworth" userId="d6d14317-0de3-410a-859f-549b6ee308ed" providerId="ADAL" clId="{C787E441-D273-48C3-A401-CCA7D649D772}" dt="2023-03-16T03:39:00.666" v="1699" actId="14100"/>
          <ac:spMkLst>
            <pc:docMk/>
            <pc:sldMk cId="3483697601" sldId="794"/>
            <ac:spMk id="10" creationId="{953DC5DE-EA20-27C6-2668-E1093AEDB394}"/>
          </ac:spMkLst>
        </pc:spChg>
        <pc:spChg chg="add mod">
          <ac:chgData name="Philip Hawksworth" userId="d6d14317-0de3-410a-859f-549b6ee308ed" providerId="ADAL" clId="{C787E441-D273-48C3-A401-CCA7D649D772}" dt="2023-03-23T07:04:01.568" v="7176" actId="20577"/>
          <ac:spMkLst>
            <pc:docMk/>
            <pc:sldMk cId="3483697601" sldId="794"/>
            <ac:spMk id="11" creationId="{89313F75-A7B1-767F-F5AD-A2FB7602C336}"/>
          </ac:spMkLst>
        </pc:spChg>
        <pc:picChg chg="del mod">
          <ac:chgData name="Philip Hawksworth" userId="d6d14317-0de3-410a-859f-549b6ee308ed" providerId="ADAL" clId="{C787E441-D273-48C3-A401-CCA7D649D772}" dt="2023-03-16T01:51:53.978" v="1288" actId="21"/>
          <ac:picMkLst>
            <pc:docMk/>
            <pc:sldMk cId="3483697601" sldId="794"/>
            <ac:picMk id="3" creationId="{2D969357-ECB8-5C97-6DD5-7A5B2D81EF3F}"/>
          </ac:picMkLst>
        </pc:picChg>
        <pc:picChg chg="add del mod">
          <ac:chgData name="Philip Hawksworth" userId="d6d14317-0de3-410a-859f-549b6ee308ed" providerId="ADAL" clId="{C787E441-D273-48C3-A401-CCA7D649D772}" dt="2023-03-16T01:54:03.918" v="1376" actId="21"/>
          <ac:picMkLst>
            <pc:docMk/>
            <pc:sldMk cId="3483697601" sldId="794"/>
            <ac:picMk id="4" creationId="{23628419-99AE-4846-83B4-C9E6564CBB6F}"/>
          </ac:picMkLst>
        </pc:picChg>
        <pc:picChg chg="add mod ord">
          <ac:chgData name="Philip Hawksworth" userId="d6d14317-0de3-410a-859f-549b6ee308ed" providerId="ADAL" clId="{C787E441-D273-48C3-A401-CCA7D649D772}" dt="2023-03-16T03:39:22.391" v="1700" actId="166"/>
          <ac:picMkLst>
            <pc:docMk/>
            <pc:sldMk cId="3483697601" sldId="794"/>
            <ac:picMk id="8" creationId="{96A140F4-A391-260F-01DF-AA5F47AB6B41}"/>
          </ac:picMkLst>
        </pc:picChg>
      </pc:sldChg>
      <pc:sldChg chg="addSp delSp modSp add mod delAnim modAnim replTag delTag">
        <pc:chgData name="Philip Hawksworth" userId="d6d14317-0de3-410a-859f-549b6ee308ed" providerId="ADAL" clId="{C787E441-D273-48C3-A401-CCA7D649D772}" dt="2023-04-04T04:22:47.928" v="7469"/>
        <pc:sldMkLst>
          <pc:docMk/>
          <pc:sldMk cId="3690623414" sldId="795"/>
        </pc:sldMkLst>
        <pc:spChg chg="mod">
          <ac:chgData name="Philip Hawksworth" userId="d6d14317-0de3-410a-859f-549b6ee308ed" providerId="ADAL" clId="{C787E441-D273-48C3-A401-CCA7D649D772}" dt="2023-04-04T01:05:00.957" v="7320" actId="2711"/>
          <ac:spMkLst>
            <pc:docMk/>
            <pc:sldMk cId="3690623414" sldId="795"/>
            <ac:spMk id="2" creationId="{38116CD5-AA63-4F99-BA3D-47E6FB3F6431}"/>
          </ac:spMkLst>
        </pc:spChg>
        <pc:spChg chg="mod">
          <ac:chgData name="Philip Hawksworth" userId="d6d14317-0de3-410a-859f-549b6ee308ed" providerId="ADAL" clId="{C787E441-D273-48C3-A401-CCA7D649D772}" dt="2023-03-23T07:02:29.434" v="7168" actId="14100"/>
          <ac:spMkLst>
            <pc:docMk/>
            <pc:sldMk cId="3690623414" sldId="795"/>
            <ac:spMk id="6" creationId="{CAEB6DF8-8D27-45F9-B8C9-8CB4CC69926A}"/>
          </ac:spMkLst>
        </pc:spChg>
        <pc:picChg chg="del">
          <ac:chgData name="Philip Hawksworth" userId="d6d14317-0de3-410a-859f-549b6ee308ed" providerId="ADAL" clId="{C787E441-D273-48C3-A401-CCA7D649D772}" dt="2023-03-16T01:54:09.256" v="1381" actId="478"/>
          <ac:picMkLst>
            <pc:docMk/>
            <pc:sldMk cId="3690623414" sldId="795"/>
            <ac:picMk id="3" creationId="{2D969357-ECB8-5C97-6DD5-7A5B2D81EF3F}"/>
          </ac:picMkLst>
        </pc:picChg>
        <pc:picChg chg="add mod">
          <ac:chgData name="Philip Hawksworth" userId="d6d14317-0de3-410a-859f-549b6ee308ed" providerId="ADAL" clId="{C787E441-D273-48C3-A401-CCA7D649D772}" dt="2023-03-16T01:54:10.016" v="1382"/>
          <ac:picMkLst>
            <pc:docMk/>
            <pc:sldMk cId="3690623414" sldId="795"/>
            <ac:picMk id="4" creationId="{507384CD-690E-1AF5-A269-1AC9E76A9CF7}"/>
          </ac:picMkLst>
        </pc:picChg>
      </pc:sldChg>
      <pc:sldChg chg="delSp modSp add mod delAnim modAnim replTag delTag">
        <pc:chgData name="Philip Hawksworth" userId="d6d14317-0de3-410a-859f-549b6ee308ed" providerId="ADAL" clId="{C787E441-D273-48C3-A401-CCA7D649D772}" dt="2023-04-05T01:33:21.679" v="7515"/>
        <pc:sldMkLst>
          <pc:docMk/>
          <pc:sldMk cId="3465024682" sldId="796"/>
        </pc:sldMkLst>
        <pc:spChg chg="mod">
          <ac:chgData name="Philip Hawksworth" userId="d6d14317-0de3-410a-859f-549b6ee308ed" providerId="ADAL" clId="{C787E441-D273-48C3-A401-CCA7D649D772}" dt="2023-03-23T07:05:58.907" v="7190" actId="2711"/>
          <ac:spMkLst>
            <pc:docMk/>
            <pc:sldMk cId="3465024682" sldId="796"/>
            <ac:spMk id="5" creationId="{CEC486AF-EB04-AE1A-61D1-651C74166F7F}"/>
          </ac:spMkLst>
        </pc:spChg>
        <pc:spChg chg="mod">
          <ac:chgData name="Philip Hawksworth" userId="d6d14317-0de3-410a-859f-549b6ee308ed" providerId="ADAL" clId="{C787E441-D273-48C3-A401-CCA7D649D772}" dt="2023-03-16T04:08:51.202" v="1917" actId="14100"/>
          <ac:spMkLst>
            <pc:docMk/>
            <pc:sldMk cId="3465024682" sldId="796"/>
            <ac:spMk id="7" creationId="{27DE2A1D-2559-5548-C8AD-1164026BFD36}"/>
          </ac:spMkLst>
        </pc:spChg>
        <pc:spChg chg="del">
          <ac:chgData name="Philip Hawksworth" userId="d6d14317-0de3-410a-859f-549b6ee308ed" providerId="ADAL" clId="{C787E441-D273-48C3-A401-CCA7D649D772}" dt="2023-03-16T03:45:05.993" v="1789" actId="478"/>
          <ac:spMkLst>
            <pc:docMk/>
            <pc:sldMk cId="3465024682" sldId="796"/>
            <ac:spMk id="10" creationId="{953DC5DE-EA20-27C6-2668-E1093AEDB394}"/>
          </ac:spMkLst>
        </pc:spChg>
        <pc:spChg chg="del">
          <ac:chgData name="Philip Hawksworth" userId="d6d14317-0de3-410a-859f-549b6ee308ed" providerId="ADAL" clId="{C787E441-D273-48C3-A401-CCA7D649D772}" dt="2023-03-16T03:45:04.775" v="1788" actId="478"/>
          <ac:spMkLst>
            <pc:docMk/>
            <pc:sldMk cId="3465024682" sldId="796"/>
            <ac:spMk id="11" creationId="{89313F75-A7B1-767F-F5AD-A2FB7602C336}"/>
          </ac:spMkLst>
        </pc:spChg>
        <pc:picChg chg="mod">
          <ac:chgData name="Philip Hawksworth" userId="d6d14317-0de3-410a-859f-549b6ee308ed" providerId="ADAL" clId="{C787E441-D273-48C3-A401-CCA7D649D772}" dt="2023-03-16T03:50:00.209" v="1798" actId="14826"/>
          <ac:picMkLst>
            <pc:docMk/>
            <pc:sldMk cId="3465024682" sldId="796"/>
            <ac:picMk id="8" creationId="{96A140F4-A391-260F-01DF-AA5F47AB6B41}"/>
          </ac:picMkLst>
        </pc:picChg>
      </pc:sldChg>
      <pc:sldChg chg="addSp modSp add mod modAnim replTag delTag">
        <pc:chgData name="Philip Hawksworth" userId="d6d14317-0de3-410a-859f-549b6ee308ed" providerId="ADAL" clId="{C787E441-D273-48C3-A401-CCA7D649D772}" dt="2023-04-04T04:26:01.302" v="7479"/>
        <pc:sldMkLst>
          <pc:docMk/>
          <pc:sldMk cId="2852347861" sldId="797"/>
        </pc:sldMkLst>
        <pc:spChg chg="mod">
          <ac:chgData name="Philip Hawksworth" userId="d6d14317-0de3-410a-859f-549b6ee308ed" providerId="ADAL" clId="{C787E441-D273-48C3-A401-CCA7D649D772}" dt="2023-04-04T01:05:48.563" v="7347" actId="14100"/>
          <ac:spMkLst>
            <pc:docMk/>
            <pc:sldMk cId="2852347861" sldId="797"/>
            <ac:spMk id="5" creationId="{00000000-0000-0000-0000-000000000000}"/>
          </ac:spMkLst>
        </pc:spChg>
        <pc:spChg chg="add mod">
          <ac:chgData name="Philip Hawksworth" userId="d6d14317-0de3-410a-859f-549b6ee308ed" providerId="ADAL" clId="{C787E441-D273-48C3-A401-CCA7D649D772}" dt="2023-03-23T07:07:17.117" v="7240" actId="1036"/>
          <ac:spMkLst>
            <pc:docMk/>
            <pc:sldMk cId="2852347861" sldId="797"/>
            <ac:spMk id="6" creationId="{A984155F-9876-ADF0-9A84-2C1BD394DCCB}"/>
          </ac:spMkLst>
        </pc:spChg>
        <pc:spChg chg="add mod">
          <ac:chgData name="Philip Hawksworth" userId="d6d14317-0de3-410a-859f-549b6ee308ed" providerId="ADAL" clId="{C787E441-D273-48C3-A401-CCA7D649D772}" dt="2023-03-16T05:17:09.725" v="2629" actId="20577"/>
          <ac:spMkLst>
            <pc:docMk/>
            <pc:sldMk cId="2852347861" sldId="797"/>
            <ac:spMk id="8" creationId="{554F07D5-C70C-B846-76F9-290FDE72709D}"/>
          </ac:spMkLst>
        </pc:spChg>
        <pc:spChg chg="mod">
          <ac:chgData name="Philip Hawksworth" userId="d6d14317-0de3-410a-859f-549b6ee308ed" providerId="ADAL" clId="{C787E441-D273-48C3-A401-CCA7D649D772}" dt="2023-03-16T05:13:39.272" v="2379" actId="20577"/>
          <ac:spMkLst>
            <pc:docMk/>
            <pc:sldMk cId="2852347861" sldId="797"/>
            <ac:spMk id="21" creationId="{C361385E-B766-8CF0-0A3D-B54ADA877651}"/>
          </ac:spMkLst>
        </pc:spChg>
      </pc:sldChg>
      <pc:sldChg chg="addSp delSp modSp add mod delAnim modAnim replTag delTag">
        <pc:chgData name="Philip Hawksworth" userId="d6d14317-0de3-410a-859f-549b6ee308ed" providerId="ADAL" clId="{C787E441-D273-48C3-A401-CCA7D649D772}" dt="2023-04-04T04:26:42.989" v="7481"/>
        <pc:sldMkLst>
          <pc:docMk/>
          <pc:sldMk cId="1335249029" sldId="798"/>
        </pc:sldMkLst>
        <pc:spChg chg="mod">
          <ac:chgData name="Philip Hawksworth" userId="d6d14317-0de3-410a-859f-549b6ee308ed" providerId="ADAL" clId="{C787E441-D273-48C3-A401-CCA7D649D772}" dt="2023-03-16T05:24:41.748" v="2701" actId="1076"/>
          <ac:spMkLst>
            <pc:docMk/>
            <pc:sldMk cId="1335249029" sldId="798"/>
            <ac:spMk id="2" creationId="{00000000-0000-0000-0000-000000000000}"/>
          </ac:spMkLst>
        </pc:spChg>
        <pc:spChg chg="del">
          <ac:chgData name="Philip Hawksworth" userId="d6d14317-0de3-410a-859f-549b6ee308ed" providerId="ADAL" clId="{C787E441-D273-48C3-A401-CCA7D649D772}" dt="2023-03-16T05:22:28.958" v="2678" actId="478"/>
          <ac:spMkLst>
            <pc:docMk/>
            <pc:sldMk cId="1335249029" sldId="798"/>
            <ac:spMk id="5" creationId="{00000000-0000-0000-0000-000000000000}"/>
          </ac:spMkLst>
        </pc:spChg>
        <pc:spChg chg="del">
          <ac:chgData name="Philip Hawksworth" userId="d6d14317-0de3-410a-859f-549b6ee308ed" providerId="ADAL" clId="{C787E441-D273-48C3-A401-CCA7D649D772}" dt="2023-03-16T05:22:43.388" v="2689" actId="478"/>
          <ac:spMkLst>
            <pc:docMk/>
            <pc:sldMk cId="1335249029" sldId="798"/>
            <ac:spMk id="6" creationId="{A984155F-9876-ADF0-9A84-2C1BD394DCCB}"/>
          </ac:spMkLst>
        </pc:spChg>
        <pc:spChg chg="del">
          <ac:chgData name="Philip Hawksworth" userId="d6d14317-0de3-410a-859f-549b6ee308ed" providerId="ADAL" clId="{C787E441-D273-48C3-A401-CCA7D649D772}" dt="2023-03-16T05:22:45.793" v="2690" actId="478"/>
          <ac:spMkLst>
            <pc:docMk/>
            <pc:sldMk cId="1335249029" sldId="798"/>
            <ac:spMk id="8" creationId="{554F07D5-C70C-B846-76F9-290FDE72709D}"/>
          </ac:spMkLst>
        </pc:spChg>
        <pc:spChg chg="add mod ord">
          <ac:chgData name="Philip Hawksworth" userId="d6d14317-0de3-410a-859f-549b6ee308ed" providerId="ADAL" clId="{C787E441-D273-48C3-A401-CCA7D649D772}" dt="2023-03-16T06:17:47.162" v="2987" actId="1076"/>
          <ac:spMkLst>
            <pc:docMk/>
            <pc:sldMk cId="1335249029" sldId="798"/>
            <ac:spMk id="9" creationId="{D52696B7-EB0C-7890-7A72-58F89F6AD6FB}"/>
          </ac:spMkLst>
        </pc:spChg>
        <pc:spChg chg="add del mod">
          <ac:chgData name="Philip Hawksworth" userId="d6d14317-0de3-410a-859f-549b6ee308ed" providerId="ADAL" clId="{C787E441-D273-48C3-A401-CCA7D649D772}" dt="2023-03-16T05:27:35.669" v="2907" actId="478"/>
          <ac:spMkLst>
            <pc:docMk/>
            <pc:sldMk cId="1335249029" sldId="798"/>
            <ac:spMk id="10" creationId="{48482964-5777-FBB9-67AA-BD1C9FD9C7E4}"/>
          </ac:spMkLst>
        </pc:spChg>
        <pc:spChg chg="add mod">
          <ac:chgData name="Philip Hawksworth" userId="d6d14317-0de3-410a-859f-549b6ee308ed" providerId="ADAL" clId="{C787E441-D273-48C3-A401-CCA7D649D772}" dt="2023-03-16T05:28:04.325" v="2916" actId="20577"/>
          <ac:spMkLst>
            <pc:docMk/>
            <pc:sldMk cId="1335249029" sldId="798"/>
            <ac:spMk id="11" creationId="{FB3FC64F-8567-A890-BB5C-C141E7CF595E}"/>
          </ac:spMkLst>
        </pc:spChg>
        <pc:spChg chg="add mod">
          <ac:chgData name="Philip Hawksworth" userId="d6d14317-0de3-410a-859f-549b6ee308ed" providerId="ADAL" clId="{C787E441-D273-48C3-A401-CCA7D649D772}" dt="2023-03-16T05:28:23.387" v="2925" actId="20577"/>
          <ac:spMkLst>
            <pc:docMk/>
            <pc:sldMk cId="1335249029" sldId="798"/>
            <ac:spMk id="12" creationId="{F3868714-3D20-11F2-84E0-F240BF85C0A5}"/>
          </ac:spMkLst>
        </pc:spChg>
        <pc:spChg chg="mod">
          <ac:chgData name="Philip Hawksworth" userId="d6d14317-0de3-410a-859f-549b6ee308ed" providerId="ADAL" clId="{C787E441-D273-48C3-A401-CCA7D649D772}" dt="2023-03-16T05:28:27.559" v="2930" actId="20577"/>
          <ac:spMkLst>
            <pc:docMk/>
            <pc:sldMk cId="1335249029" sldId="798"/>
            <ac:spMk id="21" creationId="{C361385E-B766-8CF0-0A3D-B54ADA877651}"/>
          </ac:spMkLst>
        </pc:spChg>
        <pc:picChg chg="mod">
          <ac:chgData name="Philip Hawksworth" userId="d6d14317-0de3-410a-859f-549b6ee308ed" providerId="ADAL" clId="{C787E441-D273-48C3-A401-CCA7D649D772}" dt="2023-03-16T05:24:32.464" v="2700" actId="1076"/>
          <ac:picMkLst>
            <pc:docMk/>
            <pc:sldMk cId="1335249029" sldId="798"/>
            <ac:picMk id="3" creationId="{E320ADC1-B578-A907-90A6-81D6206FAD10}"/>
          </ac:picMkLst>
        </pc:picChg>
        <pc:picChg chg="mod">
          <ac:chgData name="Philip Hawksworth" userId="d6d14317-0de3-410a-859f-549b6ee308ed" providerId="ADAL" clId="{C787E441-D273-48C3-A401-CCA7D649D772}" dt="2023-03-16T05:50:05.673" v="2942" actId="208"/>
          <ac:picMkLst>
            <pc:docMk/>
            <pc:sldMk cId="1335249029" sldId="798"/>
            <ac:picMk id="4" creationId="{2455B1A9-9A07-47E2-AE71-B72AD161E3D4}"/>
          </ac:picMkLst>
        </pc:picChg>
        <pc:picChg chg="del">
          <ac:chgData name="Philip Hawksworth" userId="d6d14317-0de3-410a-859f-549b6ee308ed" providerId="ADAL" clId="{C787E441-D273-48C3-A401-CCA7D649D772}" dt="2023-03-16T05:22:58.038" v="2691" actId="478"/>
          <ac:picMkLst>
            <pc:docMk/>
            <pc:sldMk cId="1335249029" sldId="798"/>
            <ac:picMk id="7" creationId="{BA998BAB-16F4-922C-B68A-3EE69488024A}"/>
          </ac:picMkLst>
        </pc:picChg>
      </pc:sldChg>
      <pc:sldChg chg="addSp delSp modSp add mod delAnim modAnim replTag delTag">
        <pc:chgData name="Philip Hawksworth" userId="d6d14317-0de3-410a-859f-549b6ee308ed" providerId="ADAL" clId="{C787E441-D273-48C3-A401-CCA7D649D772}" dt="2023-04-04T04:27:29.562" v="7483"/>
        <pc:sldMkLst>
          <pc:docMk/>
          <pc:sldMk cId="3783017490" sldId="799"/>
        </pc:sldMkLst>
        <pc:spChg chg="del mod">
          <ac:chgData name="Philip Hawksworth" userId="d6d14317-0de3-410a-859f-549b6ee308ed" providerId="ADAL" clId="{C787E441-D273-48C3-A401-CCA7D649D772}" dt="2023-03-16T06:20:14.573" v="3004" actId="478"/>
          <ac:spMkLst>
            <pc:docMk/>
            <pc:sldMk cId="3783017490" sldId="799"/>
            <ac:spMk id="2" creationId="{00000000-0000-0000-0000-000000000000}"/>
          </ac:spMkLst>
        </pc:spChg>
        <pc:spChg chg="add mod">
          <ac:chgData name="Philip Hawksworth" userId="d6d14317-0de3-410a-859f-549b6ee308ed" providerId="ADAL" clId="{C787E441-D273-48C3-A401-CCA7D649D772}" dt="2023-03-17T02:29:36.050" v="5072" actId="14100"/>
          <ac:spMkLst>
            <pc:docMk/>
            <pc:sldMk cId="3783017490" sldId="799"/>
            <ac:spMk id="5" creationId="{E7D985C3-0D11-64F0-9560-1E78B466CAD5}"/>
          </ac:spMkLst>
        </pc:spChg>
        <pc:spChg chg="add del mod">
          <ac:chgData name="Philip Hawksworth" userId="d6d14317-0de3-410a-859f-549b6ee308ed" providerId="ADAL" clId="{C787E441-D273-48C3-A401-CCA7D649D772}" dt="2023-03-16T06:20:59.001" v="3025" actId="478"/>
          <ac:spMkLst>
            <pc:docMk/>
            <pc:sldMk cId="3783017490" sldId="799"/>
            <ac:spMk id="6" creationId="{C4B48C40-5BA0-EE55-9695-A496A64806BB}"/>
          </ac:spMkLst>
        </pc:spChg>
        <pc:spChg chg="add del mod">
          <ac:chgData name="Philip Hawksworth" userId="d6d14317-0de3-410a-859f-549b6ee308ed" providerId="ADAL" clId="{C787E441-D273-48C3-A401-CCA7D649D772}" dt="2023-03-16T06:20:56.979" v="3024" actId="478"/>
          <ac:spMkLst>
            <pc:docMk/>
            <pc:sldMk cId="3783017490" sldId="799"/>
            <ac:spMk id="7" creationId="{17455AC9-695D-AE9D-BA97-F6F9A10E69CE}"/>
          </ac:spMkLst>
        </pc:spChg>
        <pc:spChg chg="add mod">
          <ac:chgData name="Philip Hawksworth" userId="d6d14317-0de3-410a-859f-549b6ee308ed" providerId="ADAL" clId="{C787E441-D273-48C3-A401-CCA7D649D772}" dt="2023-03-17T02:31:13.239" v="5091" actId="1076"/>
          <ac:spMkLst>
            <pc:docMk/>
            <pc:sldMk cId="3783017490" sldId="799"/>
            <ac:spMk id="8" creationId="{DC81B0D8-A9C2-F6C4-4AD4-0CE38379AC1D}"/>
          </ac:spMkLst>
        </pc:spChg>
        <pc:spChg chg="del mod">
          <ac:chgData name="Philip Hawksworth" userId="d6d14317-0de3-410a-859f-549b6ee308ed" providerId="ADAL" clId="{C787E441-D273-48C3-A401-CCA7D649D772}" dt="2023-03-16T06:24:23.234" v="3100" actId="478"/>
          <ac:spMkLst>
            <pc:docMk/>
            <pc:sldMk cId="3783017490" sldId="799"/>
            <ac:spMk id="9" creationId="{D52696B7-EB0C-7890-7A72-58F89F6AD6FB}"/>
          </ac:spMkLst>
        </pc:spChg>
        <pc:spChg chg="add mod">
          <ac:chgData name="Philip Hawksworth" userId="d6d14317-0de3-410a-859f-549b6ee308ed" providerId="ADAL" clId="{C787E441-D273-48C3-A401-CCA7D649D772}" dt="2023-03-16T06:19:53.829" v="3000" actId="1076"/>
          <ac:spMkLst>
            <pc:docMk/>
            <pc:sldMk cId="3783017490" sldId="799"/>
            <ac:spMk id="10" creationId="{2848B4A6-5CD6-FFC9-0D8F-66071CBA6113}"/>
          </ac:spMkLst>
        </pc:spChg>
        <pc:spChg chg="del">
          <ac:chgData name="Philip Hawksworth" userId="d6d14317-0de3-410a-859f-549b6ee308ed" providerId="ADAL" clId="{C787E441-D273-48C3-A401-CCA7D649D772}" dt="2023-03-16T06:16:19.967" v="2965" actId="478"/>
          <ac:spMkLst>
            <pc:docMk/>
            <pc:sldMk cId="3783017490" sldId="799"/>
            <ac:spMk id="11" creationId="{FB3FC64F-8567-A890-BB5C-C141E7CF595E}"/>
          </ac:spMkLst>
        </pc:spChg>
        <pc:spChg chg="del mod">
          <ac:chgData name="Philip Hawksworth" userId="d6d14317-0de3-410a-859f-549b6ee308ed" providerId="ADAL" clId="{C787E441-D273-48C3-A401-CCA7D649D772}" dt="2023-03-16T06:19:57.276" v="3001" actId="478"/>
          <ac:spMkLst>
            <pc:docMk/>
            <pc:sldMk cId="3783017490" sldId="799"/>
            <ac:spMk id="12" creationId="{F3868714-3D20-11F2-84E0-F240BF85C0A5}"/>
          </ac:spMkLst>
        </pc:spChg>
        <pc:spChg chg="add mod">
          <ac:chgData name="Philip Hawksworth" userId="d6d14317-0de3-410a-859f-549b6ee308ed" providerId="ADAL" clId="{C787E441-D273-48C3-A401-CCA7D649D772}" dt="2023-03-17T02:31:13.239" v="5091" actId="1076"/>
          <ac:spMkLst>
            <pc:docMk/>
            <pc:sldMk cId="3783017490" sldId="799"/>
            <ac:spMk id="13" creationId="{B505CDF6-C198-EB25-E935-A97C5A9B7AC5}"/>
          </ac:spMkLst>
        </pc:spChg>
        <pc:spChg chg="add mod">
          <ac:chgData name="Philip Hawksworth" userId="d6d14317-0de3-410a-859f-549b6ee308ed" providerId="ADAL" clId="{C787E441-D273-48C3-A401-CCA7D649D772}" dt="2023-03-17T02:31:13.239" v="5091" actId="1076"/>
          <ac:spMkLst>
            <pc:docMk/>
            <pc:sldMk cId="3783017490" sldId="799"/>
            <ac:spMk id="14" creationId="{1BAAD521-FE17-E675-74D8-6A601E870CA0}"/>
          </ac:spMkLst>
        </pc:spChg>
        <pc:spChg chg="add mod">
          <ac:chgData name="Philip Hawksworth" userId="d6d14317-0de3-410a-859f-549b6ee308ed" providerId="ADAL" clId="{C787E441-D273-48C3-A401-CCA7D649D772}" dt="2023-03-17T02:31:13.239" v="5091" actId="1076"/>
          <ac:spMkLst>
            <pc:docMk/>
            <pc:sldMk cId="3783017490" sldId="799"/>
            <ac:spMk id="15" creationId="{FA4D6F0A-8727-E309-C8C0-3C6224544A63}"/>
          </ac:spMkLst>
        </pc:spChg>
        <pc:spChg chg="add mod">
          <ac:chgData name="Philip Hawksworth" userId="d6d14317-0de3-410a-859f-549b6ee308ed" providerId="ADAL" clId="{C787E441-D273-48C3-A401-CCA7D649D772}" dt="2023-03-16T06:19:53.829" v="3000" actId="1076"/>
          <ac:spMkLst>
            <pc:docMk/>
            <pc:sldMk cId="3783017490" sldId="799"/>
            <ac:spMk id="16" creationId="{571AB2AB-7976-C29B-1787-FA52AED6F458}"/>
          </ac:spMkLst>
        </pc:spChg>
        <pc:spChg chg="add mod">
          <ac:chgData name="Philip Hawksworth" userId="d6d14317-0de3-410a-859f-549b6ee308ed" providerId="ADAL" clId="{C787E441-D273-48C3-A401-CCA7D649D772}" dt="2023-03-16T06:19:53.829" v="3000" actId="1076"/>
          <ac:spMkLst>
            <pc:docMk/>
            <pc:sldMk cId="3783017490" sldId="799"/>
            <ac:spMk id="17" creationId="{97729F7E-5ABA-3660-B35E-2BAB2B929537}"/>
          </ac:spMkLst>
        </pc:spChg>
        <pc:spChg chg="add mod">
          <ac:chgData name="Philip Hawksworth" userId="d6d14317-0de3-410a-859f-549b6ee308ed" providerId="ADAL" clId="{C787E441-D273-48C3-A401-CCA7D649D772}" dt="2023-03-17T02:29:04.774" v="5070" actId="113"/>
          <ac:spMkLst>
            <pc:docMk/>
            <pc:sldMk cId="3783017490" sldId="799"/>
            <ac:spMk id="18" creationId="{1A6ADBBE-2C4D-329C-04FB-C2EE4018BE5D}"/>
          </ac:spMkLst>
        </pc:spChg>
        <pc:spChg chg="add mod ord">
          <ac:chgData name="Philip Hawksworth" userId="d6d14317-0de3-410a-859f-549b6ee308ed" providerId="ADAL" clId="{C787E441-D273-48C3-A401-CCA7D649D772}" dt="2023-03-17T02:29:20.960" v="5071" actId="14100"/>
          <ac:spMkLst>
            <pc:docMk/>
            <pc:sldMk cId="3783017490" sldId="799"/>
            <ac:spMk id="20" creationId="{B5E9DFAA-7ABA-269B-2470-EFF9AE83E463}"/>
          </ac:spMkLst>
        </pc:spChg>
        <pc:spChg chg="del">
          <ac:chgData name="Philip Hawksworth" userId="d6d14317-0de3-410a-859f-549b6ee308ed" providerId="ADAL" clId="{C787E441-D273-48C3-A401-CCA7D649D772}" dt="2023-03-16T06:16:52.969" v="2976" actId="478"/>
          <ac:spMkLst>
            <pc:docMk/>
            <pc:sldMk cId="3783017490" sldId="799"/>
            <ac:spMk id="21" creationId="{C361385E-B766-8CF0-0A3D-B54ADA877651}"/>
          </ac:spMkLst>
        </pc:spChg>
        <pc:picChg chg="mod">
          <ac:chgData name="Philip Hawksworth" userId="d6d14317-0de3-410a-859f-549b6ee308ed" providerId="ADAL" clId="{C787E441-D273-48C3-A401-CCA7D649D772}" dt="2023-03-16T06:24:59.446" v="3101" actId="208"/>
          <ac:picMkLst>
            <pc:docMk/>
            <pc:sldMk cId="3783017490" sldId="799"/>
            <ac:picMk id="3" creationId="{E320ADC1-B578-A907-90A6-81D6206FAD10}"/>
          </ac:picMkLst>
        </pc:picChg>
      </pc:sldChg>
      <pc:sldChg chg="addSp modSp add mod modAnim replTag delTag">
        <pc:chgData name="Philip Hawksworth" userId="d6d14317-0de3-410a-859f-549b6ee308ed" providerId="ADAL" clId="{C787E441-D273-48C3-A401-CCA7D649D772}" dt="2023-04-04T04:28:14.584" v="7485"/>
        <pc:sldMkLst>
          <pc:docMk/>
          <pc:sldMk cId="1485448813" sldId="800"/>
        </pc:sldMkLst>
        <pc:spChg chg="add mod ord">
          <ac:chgData name="Philip Hawksworth" userId="d6d14317-0de3-410a-859f-549b6ee308ed" providerId="ADAL" clId="{C787E441-D273-48C3-A401-CCA7D649D772}" dt="2023-03-17T02:31:37.533" v="5097" actId="167"/>
          <ac:spMkLst>
            <pc:docMk/>
            <pc:sldMk cId="1485448813" sldId="800"/>
            <ac:spMk id="2" creationId="{0A6892EF-3ED3-DC10-77CF-1341ABDD05F0}"/>
          </ac:spMkLst>
        </pc:spChg>
        <pc:spChg chg="mod">
          <ac:chgData name="Philip Hawksworth" userId="d6d14317-0de3-410a-859f-549b6ee308ed" providerId="ADAL" clId="{C787E441-D273-48C3-A401-CCA7D649D772}" dt="2023-03-16T06:54:38.062" v="3287"/>
          <ac:spMkLst>
            <pc:docMk/>
            <pc:sldMk cId="1485448813" sldId="800"/>
            <ac:spMk id="5" creationId="{E7D985C3-0D11-64F0-9560-1E78B466CAD5}"/>
          </ac:spMkLst>
        </pc:spChg>
        <pc:spChg chg="mod">
          <ac:chgData name="Philip Hawksworth" userId="d6d14317-0de3-410a-859f-549b6ee308ed" providerId="ADAL" clId="{C787E441-D273-48C3-A401-CCA7D649D772}" dt="2023-03-16T07:00:00.081" v="3746" actId="1037"/>
          <ac:spMkLst>
            <pc:docMk/>
            <pc:sldMk cId="1485448813" sldId="800"/>
            <ac:spMk id="8" creationId="{DC81B0D8-A9C2-F6C4-4AD4-0CE38379AC1D}"/>
          </ac:spMkLst>
        </pc:spChg>
        <pc:spChg chg="mod">
          <ac:chgData name="Philip Hawksworth" userId="d6d14317-0de3-410a-859f-549b6ee308ed" providerId="ADAL" clId="{C787E441-D273-48C3-A401-CCA7D649D772}" dt="2023-03-16T06:54:57.266" v="3300"/>
          <ac:spMkLst>
            <pc:docMk/>
            <pc:sldMk cId="1485448813" sldId="800"/>
            <ac:spMk id="10" creationId="{2848B4A6-5CD6-FFC9-0D8F-66071CBA6113}"/>
          </ac:spMkLst>
        </pc:spChg>
        <pc:spChg chg="mod">
          <ac:chgData name="Philip Hawksworth" userId="d6d14317-0de3-410a-859f-549b6ee308ed" providerId="ADAL" clId="{C787E441-D273-48C3-A401-CCA7D649D772}" dt="2023-03-17T02:32:01.836" v="5099" actId="1035"/>
          <ac:spMkLst>
            <pc:docMk/>
            <pc:sldMk cId="1485448813" sldId="800"/>
            <ac:spMk id="13" creationId="{B505CDF6-C198-EB25-E935-A97C5A9B7AC5}"/>
          </ac:spMkLst>
        </pc:spChg>
        <pc:spChg chg="mod">
          <ac:chgData name="Philip Hawksworth" userId="d6d14317-0de3-410a-859f-549b6ee308ed" providerId="ADAL" clId="{C787E441-D273-48C3-A401-CCA7D649D772}" dt="2023-03-17T02:32:06.719" v="5101" actId="1035"/>
          <ac:spMkLst>
            <pc:docMk/>
            <pc:sldMk cId="1485448813" sldId="800"/>
            <ac:spMk id="14" creationId="{1BAAD521-FE17-E675-74D8-6A601E870CA0}"/>
          </ac:spMkLst>
        </pc:spChg>
        <pc:spChg chg="mod">
          <ac:chgData name="Philip Hawksworth" userId="d6d14317-0de3-410a-859f-549b6ee308ed" providerId="ADAL" clId="{C787E441-D273-48C3-A401-CCA7D649D772}" dt="2023-03-17T02:32:16.761" v="5104" actId="1035"/>
          <ac:spMkLst>
            <pc:docMk/>
            <pc:sldMk cId="1485448813" sldId="800"/>
            <ac:spMk id="15" creationId="{FA4D6F0A-8727-E309-C8C0-3C6224544A63}"/>
          </ac:spMkLst>
        </pc:spChg>
        <pc:spChg chg="mod">
          <ac:chgData name="Philip Hawksworth" userId="d6d14317-0de3-410a-859f-549b6ee308ed" providerId="ADAL" clId="{C787E441-D273-48C3-A401-CCA7D649D772}" dt="2023-03-16T06:56:04.597" v="3408" actId="313"/>
          <ac:spMkLst>
            <pc:docMk/>
            <pc:sldMk cId="1485448813" sldId="800"/>
            <ac:spMk id="16" creationId="{571AB2AB-7976-C29B-1787-FA52AED6F458}"/>
          </ac:spMkLst>
        </pc:spChg>
        <pc:spChg chg="mod">
          <ac:chgData name="Philip Hawksworth" userId="d6d14317-0de3-410a-859f-549b6ee308ed" providerId="ADAL" clId="{C787E441-D273-48C3-A401-CCA7D649D772}" dt="2023-03-17T06:52:06.542" v="6961" actId="1076"/>
          <ac:spMkLst>
            <pc:docMk/>
            <pc:sldMk cId="1485448813" sldId="800"/>
            <ac:spMk id="17" creationId="{97729F7E-5ABA-3660-B35E-2BAB2B929537}"/>
          </ac:spMkLst>
        </pc:spChg>
        <pc:spChg chg="mod">
          <ac:chgData name="Philip Hawksworth" userId="d6d14317-0de3-410a-859f-549b6ee308ed" providerId="ADAL" clId="{C787E441-D273-48C3-A401-CCA7D649D772}" dt="2023-03-17T02:31:47.349" v="5098" actId="207"/>
          <ac:spMkLst>
            <pc:docMk/>
            <pc:sldMk cId="1485448813" sldId="800"/>
            <ac:spMk id="18" creationId="{1A6ADBBE-2C4D-329C-04FB-C2EE4018BE5D}"/>
          </ac:spMkLst>
        </pc:spChg>
        <pc:spChg chg="mod">
          <ac:chgData name="Philip Hawksworth" userId="d6d14317-0de3-410a-859f-549b6ee308ed" providerId="ADAL" clId="{C787E441-D273-48C3-A401-CCA7D649D772}" dt="2023-03-16T07:00:00.081" v="3746" actId="1037"/>
          <ac:spMkLst>
            <pc:docMk/>
            <pc:sldMk cId="1485448813" sldId="800"/>
            <ac:spMk id="19" creationId="{00000000-0000-0000-0000-000000000000}"/>
          </ac:spMkLst>
        </pc:spChg>
      </pc:sldChg>
      <pc:sldChg chg="addSp modSp add mod modAnim replTag delTag">
        <pc:chgData name="Philip Hawksworth" userId="d6d14317-0de3-410a-859f-549b6ee308ed" providerId="ADAL" clId="{C787E441-D273-48C3-A401-CCA7D649D772}" dt="2023-04-04T04:29:18.125" v="7487"/>
        <pc:sldMkLst>
          <pc:docMk/>
          <pc:sldMk cId="3463204640" sldId="801"/>
        </pc:sldMkLst>
        <pc:spChg chg="add mod ord">
          <ac:chgData name="Philip Hawksworth" userId="d6d14317-0de3-410a-859f-549b6ee308ed" providerId="ADAL" clId="{C787E441-D273-48C3-A401-CCA7D649D772}" dt="2023-03-17T02:32:42.146" v="5115" actId="167"/>
          <ac:spMkLst>
            <pc:docMk/>
            <pc:sldMk cId="3463204640" sldId="801"/>
            <ac:spMk id="2" creationId="{B16D82F1-5DA2-42C9-688C-8832CD1AACE1}"/>
          </ac:spMkLst>
        </pc:spChg>
        <pc:spChg chg="mod">
          <ac:chgData name="Philip Hawksworth" userId="d6d14317-0de3-410a-859f-549b6ee308ed" providerId="ADAL" clId="{C787E441-D273-48C3-A401-CCA7D649D772}" dt="2023-03-16T07:18:01.808" v="3833"/>
          <ac:spMkLst>
            <pc:docMk/>
            <pc:sldMk cId="3463204640" sldId="801"/>
            <ac:spMk id="5" creationId="{E7D985C3-0D11-64F0-9560-1E78B466CAD5}"/>
          </ac:spMkLst>
        </pc:spChg>
        <pc:spChg chg="mod">
          <ac:chgData name="Philip Hawksworth" userId="d6d14317-0de3-410a-859f-549b6ee308ed" providerId="ADAL" clId="{C787E441-D273-48C3-A401-CCA7D649D772}" dt="2023-03-16T07:19:30.667" v="3876"/>
          <ac:spMkLst>
            <pc:docMk/>
            <pc:sldMk cId="3463204640" sldId="801"/>
            <ac:spMk id="8" creationId="{DC81B0D8-A9C2-F6C4-4AD4-0CE38379AC1D}"/>
          </ac:spMkLst>
        </pc:spChg>
        <pc:spChg chg="mod">
          <ac:chgData name="Philip Hawksworth" userId="d6d14317-0de3-410a-859f-549b6ee308ed" providerId="ADAL" clId="{C787E441-D273-48C3-A401-CCA7D649D772}" dt="2023-03-16T07:18:32.459" v="3848" actId="313"/>
          <ac:spMkLst>
            <pc:docMk/>
            <pc:sldMk cId="3463204640" sldId="801"/>
            <ac:spMk id="10" creationId="{2848B4A6-5CD6-FFC9-0D8F-66071CBA6113}"/>
          </ac:spMkLst>
        </pc:spChg>
        <pc:spChg chg="mod">
          <ac:chgData name="Philip Hawksworth" userId="d6d14317-0de3-410a-859f-549b6ee308ed" providerId="ADAL" clId="{C787E441-D273-48C3-A401-CCA7D649D772}" dt="2023-03-17T02:32:59.788" v="5117" actId="1035"/>
          <ac:spMkLst>
            <pc:docMk/>
            <pc:sldMk cId="3463204640" sldId="801"/>
            <ac:spMk id="13" creationId="{B505CDF6-C198-EB25-E935-A97C5A9B7AC5}"/>
          </ac:spMkLst>
        </pc:spChg>
        <pc:spChg chg="mod">
          <ac:chgData name="Philip Hawksworth" userId="d6d14317-0de3-410a-859f-549b6ee308ed" providerId="ADAL" clId="{C787E441-D273-48C3-A401-CCA7D649D772}" dt="2023-03-17T02:33:03.476" v="5119" actId="1035"/>
          <ac:spMkLst>
            <pc:docMk/>
            <pc:sldMk cId="3463204640" sldId="801"/>
            <ac:spMk id="14" creationId="{1BAAD521-FE17-E675-74D8-6A601E870CA0}"/>
          </ac:spMkLst>
        </pc:spChg>
        <pc:spChg chg="mod">
          <ac:chgData name="Philip Hawksworth" userId="d6d14317-0de3-410a-859f-549b6ee308ed" providerId="ADAL" clId="{C787E441-D273-48C3-A401-CCA7D649D772}" dt="2023-03-17T02:33:10.982" v="5122" actId="1035"/>
          <ac:spMkLst>
            <pc:docMk/>
            <pc:sldMk cId="3463204640" sldId="801"/>
            <ac:spMk id="15" creationId="{FA4D6F0A-8727-E309-C8C0-3C6224544A63}"/>
          </ac:spMkLst>
        </pc:spChg>
        <pc:spChg chg="mod">
          <ac:chgData name="Philip Hawksworth" userId="d6d14317-0de3-410a-859f-549b6ee308ed" providerId="ADAL" clId="{C787E441-D273-48C3-A401-CCA7D649D772}" dt="2023-03-16T07:18:49.409" v="3857"/>
          <ac:spMkLst>
            <pc:docMk/>
            <pc:sldMk cId="3463204640" sldId="801"/>
            <ac:spMk id="16" creationId="{571AB2AB-7976-C29B-1787-FA52AED6F458}"/>
          </ac:spMkLst>
        </pc:spChg>
        <pc:spChg chg="mod">
          <ac:chgData name="Philip Hawksworth" userId="d6d14317-0de3-410a-859f-549b6ee308ed" providerId="ADAL" clId="{C787E441-D273-48C3-A401-CCA7D649D772}" dt="2023-03-16T07:19:13.634" v="3867" actId="20577"/>
          <ac:spMkLst>
            <pc:docMk/>
            <pc:sldMk cId="3463204640" sldId="801"/>
            <ac:spMk id="17" creationId="{97729F7E-5ABA-3660-B35E-2BAB2B929537}"/>
          </ac:spMkLst>
        </pc:spChg>
        <pc:spChg chg="mod">
          <ac:chgData name="Philip Hawksworth" userId="d6d14317-0de3-410a-859f-549b6ee308ed" providerId="ADAL" clId="{C787E441-D273-48C3-A401-CCA7D649D772}" dt="2023-03-17T02:32:54.804" v="5116" actId="207"/>
          <ac:spMkLst>
            <pc:docMk/>
            <pc:sldMk cId="3463204640" sldId="801"/>
            <ac:spMk id="18" creationId="{1A6ADBBE-2C4D-329C-04FB-C2EE4018BE5D}"/>
          </ac:spMkLst>
        </pc:spChg>
      </pc:sldChg>
      <pc:sldChg chg="addSp modSp add mod modAnim replTag delTag">
        <pc:chgData name="Philip Hawksworth" userId="d6d14317-0de3-410a-859f-549b6ee308ed" providerId="ADAL" clId="{C787E441-D273-48C3-A401-CCA7D649D772}" dt="2023-04-05T01:37:41.616" v="7521"/>
        <pc:sldMkLst>
          <pc:docMk/>
          <pc:sldMk cId="466152654" sldId="802"/>
        </pc:sldMkLst>
        <pc:spChg chg="add mod ord">
          <ac:chgData name="Philip Hawksworth" userId="d6d14317-0de3-410a-859f-549b6ee308ed" providerId="ADAL" clId="{C787E441-D273-48C3-A401-CCA7D649D772}" dt="2023-03-17T02:33:23.432" v="5128" actId="167"/>
          <ac:spMkLst>
            <pc:docMk/>
            <pc:sldMk cId="466152654" sldId="802"/>
            <ac:spMk id="2" creationId="{3891C736-4887-0B05-41E3-E06C64628744}"/>
          </ac:spMkLst>
        </pc:spChg>
        <pc:spChg chg="mod">
          <ac:chgData name="Philip Hawksworth" userId="d6d14317-0de3-410a-859f-549b6ee308ed" providerId="ADAL" clId="{C787E441-D273-48C3-A401-CCA7D649D772}" dt="2023-03-16T07:21:57.287" v="3952"/>
          <ac:spMkLst>
            <pc:docMk/>
            <pc:sldMk cId="466152654" sldId="802"/>
            <ac:spMk id="5" creationId="{E7D985C3-0D11-64F0-9560-1E78B466CAD5}"/>
          </ac:spMkLst>
        </pc:spChg>
        <pc:spChg chg="mod">
          <ac:chgData name="Philip Hawksworth" userId="d6d14317-0de3-410a-859f-549b6ee308ed" providerId="ADAL" clId="{C787E441-D273-48C3-A401-CCA7D649D772}" dt="2023-03-16T07:24:09.169" v="4033" actId="20577"/>
          <ac:spMkLst>
            <pc:docMk/>
            <pc:sldMk cId="466152654" sldId="802"/>
            <ac:spMk id="8" creationId="{DC81B0D8-A9C2-F6C4-4AD4-0CE38379AC1D}"/>
          </ac:spMkLst>
        </pc:spChg>
        <pc:spChg chg="mod">
          <ac:chgData name="Philip Hawksworth" userId="d6d14317-0de3-410a-859f-549b6ee308ed" providerId="ADAL" clId="{C787E441-D273-48C3-A401-CCA7D649D772}" dt="2023-03-16T07:22:12.669" v="3961"/>
          <ac:spMkLst>
            <pc:docMk/>
            <pc:sldMk cId="466152654" sldId="802"/>
            <ac:spMk id="10" creationId="{2848B4A6-5CD6-FFC9-0D8F-66071CBA6113}"/>
          </ac:spMkLst>
        </pc:spChg>
        <pc:spChg chg="mod">
          <ac:chgData name="Philip Hawksworth" userId="d6d14317-0de3-410a-859f-549b6ee308ed" providerId="ADAL" clId="{C787E441-D273-48C3-A401-CCA7D649D772}" dt="2023-03-17T02:33:38.492" v="5130" actId="1035"/>
          <ac:spMkLst>
            <pc:docMk/>
            <pc:sldMk cId="466152654" sldId="802"/>
            <ac:spMk id="13" creationId="{B505CDF6-C198-EB25-E935-A97C5A9B7AC5}"/>
          </ac:spMkLst>
        </pc:spChg>
        <pc:spChg chg="mod">
          <ac:chgData name="Philip Hawksworth" userId="d6d14317-0de3-410a-859f-549b6ee308ed" providerId="ADAL" clId="{C787E441-D273-48C3-A401-CCA7D649D772}" dt="2023-03-17T02:33:41.314" v="5132" actId="1035"/>
          <ac:spMkLst>
            <pc:docMk/>
            <pc:sldMk cId="466152654" sldId="802"/>
            <ac:spMk id="14" creationId="{1BAAD521-FE17-E675-74D8-6A601E870CA0}"/>
          </ac:spMkLst>
        </pc:spChg>
        <pc:spChg chg="mod">
          <ac:chgData name="Philip Hawksworth" userId="d6d14317-0de3-410a-859f-549b6ee308ed" providerId="ADAL" clId="{C787E441-D273-48C3-A401-CCA7D649D772}" dt="2023-03-17T02:33:44.493" v="5135" actId="1035"/>
          <ac:spMkLst>
            <pc:docMk/>
            <pc:sldMk cId="466152654" sldId="802"/>
            <ac:spMk id="15" creationId="{FA4D6F0A-8727-E309-C8C0-3C6224544A63}"/>
          </ac:spMkLst>
        </pc:spChg>
        <pc:spChg chg="mod">
          <ac:chgData name="Philip Hawksworth" userId="d6d14317-0de3-410a-859f-549b6ee308ed" providerId="ADAL" clId="{C787E441-D273-48C3-A401-CCA7D649D772}" dt="2023-03-16T07:23:10.106" v="3981" actId="20577"/>
          <ac:spMkLst>
            <pc:docMk/>
            <pc:sldMk cId="466152654" sldId="802"/>
            <ac:spMk id="16" creationId="{571AB2AB-7976-C29B-1787-FA52AED6F458}"/>
          </ac:spMkLst>
        </pc:spChg>
        <pc:spChg chg="mod">
          <ac:chgData name="Philip Hawksworth" userId="d6d14317-0de3-410a-859f-549b6ee308ed" providerId="ADAL" clId="{C787E441-D273-48C3-A401-CCA7D649D772}" dt="2023-03-16T07:22:47.576" v="3979"/>
          <ac:spMkLst>
            <pc:docMk/>
            <pc:sldMk cId="466152654" sldId="802"/>
            <ac:spMk id="17" creationId="{97729F7E-5ABA-3660-B35E-2BAB2B929537}"/>
          </ac:spMkLst>
        </pc:spChg>
        <pc:spChg chg="mod">
          <ac:chgData name="Philip Hawksworth" userId="d6d14317-0de3-410a-859f-549b6ee308ed" providerId="ADAL" clId="{C787E441-D273-48C3-A401-CCA7D649D772}" dt="2023-03-17T02:33:31.006" v="5129" actId="207"/>
          <ac:spMkLst>
            <pc:docMk/>
            <pc:sldMk cId="466152654" sldId="802"/>
            <ac:spMk id="18" creationId="{1A6ADBBE-2C4D-329C-04FB-C2EE4018BE5D}"/>
          </ac:spMkLst>
        </pc:spChg>
      </pc:sldChg>
      <pc:sldChg chg="addSp delSp modSp add mod delAnim modAnim replTag delTag">
        <pc:chgData name="Philip Hawksworth" userId="d6d14317-0de3-410a-859f-549b6ee308ed" providerId="ADAL" clId="{C787E441-D273-48C3-A401-CCA7D649D772}" dt="2023-04-05T02:09:55.208" v="7525"/>
        <pc:sldMkLst>
          <pc:docMk/>
          <pc:sldMk cId="2816890210" sldId="803"/>
        </pc:sldMkLst>
        <pc:spChg chg="add mod">
          <ac:chgData name="Philip Hawksworth" userId="d6d14317-0de3-410a-859f-549b6ee308ed" providerId="ADAL" clId="{C787E441-D273-48C3-A401-CCA7D649D772}" dt="2023-03-17T02:34:25.569" v="5148" actId="1035"/>
          <ac:spMkLst>
            <pc:docMk/>
            <pc:sldMk cId="2816890210" sldId="803"/>
            <ac:spMk id="2" creationId="{39AE0D6D-DF77-56D4-03E5-3DF62BDBFA6E}"/>
          </ac:spMkLst>
        </pc:spChg>
        <pc:spChg chg="mod">
          <ac:chgData name="Philip Hawksworth" userId="d6d14317-0de3-410a-859f-549b6ee308ed" providerId="ADAL" clId="{C787E441-D273-48C3-A401-CCA7D649D772}" dt="2023-03-17T02:24:27.916" v="5043" actId="1076"/>
          <ac:spMkLst>
            <pc:docMk/>
            <pc:sldMk cId="2816890210" sldId="803"/>
            <ac:spMk id="5" creationId="{E7D985C3-0D11-64F0-9560-1E78B466CAD5}"/>
          </ac:spMkLst>
        </pc:spChg>
        <pc:spChg chg="add mod">
          <ac:chgData name="Philip Hawksworth" userId="d6d14317-0de3-410a-859f-549b6ee308ed" providerId="ADAL" clId="{C787E441-D273-48C3-A401-CCA7D649D772}" dt="2023-03-17T02:34:29.154" v="5149" actId="1035"/>
          <ac:spMkLst>
            <pc:docMk/>
            <pc:sldMk cId="2816890210" sldId="803"/>
            <ac:spMk id="6" creationId="{0660D78A-B24F-0A46-C16A-C43F78CBCAE2}"/>
          </ac:spMkLst>
        </pc:spChg>
        <pc:spChg chg="add mod">
          <ac:chgData name="Philip Hawksworth" userId="d6d14317-0de3-410a-859f-549b6ee308ed" providerId="ADAL" clId="{C787E441-D273-48C3-A401-CCA7D649D772}" dt="2023-03-16T07:38:42.644" v="4938" actId="1076"/>
          <ac:spMkLst>
            <pc:docMk/>
            <pc:sldMk cId="2816890210" sldId="803"/>
            <ac:spMk id="7" creationId="{996C8E9B-AAE9-1A6E-06AB-C04E8E297964}"/>
          </ac:spMkLst>
        </pc:spChg>
        <pc:spChg chg="del">
          <ac:chgData name="Philip Hawksworth" userId="d6d14317-0de3-410a-859f-549b6ee308ed" providerId="ADAL" clId="{C787E441-D273-48C3-A401-CCA7D649D772}" dt="2023-03-16T07:30:50.761" v="4532" actId="478"/>
          <ac:spMkLst>
            <pc:docMk/>
            <pc:sldMk cId="2816890210" sldId="803"/>
            <ac:spMk id="8" creationId="{DC81B0D8-A9C2-F6C4-4AD4-0CE38379AC1D}"/>
          </ac:spMkLst>
        </pc:spChg>
        <pc:spChg chg="add mod">
          <ac:chgData name="Philip Hawksworth" userId="d6d14317-0de3-410a-859f-549b6ee308ed" providerId="ADAL" clId="{C787E441-D273-48C3-A401-CCA7D649D772}" dt="2023-03-17T02:34:11.293" v="5143" actId="1035"/>
          <ac:spMkLst>
            <pc:docMk/>
            <pc:sldMk cId="2816890210" sldId="803"/>
            <ac:spMk id="9" creationId="{67F5D0AD-6F59-AD5A-5E38-9E6FC20B96F4}"/>
          </ac:spMkLst>
        </pc:spChg>
        <pc:spChg chg="mod">
          <ac:chgData name="Philip Hawksworth" userId="d6d14317-0de3-410a-859f-549b6ee308ed" providerId="ADAL" clId="{C787E441-D273-48C3-A401-CCA7D649D772}" dt="2023-03-17T02:24:27.916" v="5043" actId="1076"/>
          <ac:spMkLst>
            <pc:docMk/>
            <pc:sldMk cId="2816890210" sldId="803"/>
            <ac:spMk id="10" creationId="{2848B4A6-5CD6-FFC9-0D8F-66071CBA6113}"/>
          </ac:spMkLst>
        </pc:spChg>
        <pc:spChg chg="add mod">
          <ac:chgData name="Philip Hawksworth" userId="d6d14317-0de3-410a-859f-549b6ee308ed" providerId="ADAL" clId="{C787E441-D273-48C3-A401-CCA7D649D772}" dt="2023-03-17T02:34:14.775" v="5144" actId="1035"/>
          <ac:spMkLst>
            <pc:docMk/>
            <pc:sldMk cId="2816890210" sldId="803"/>
            <ac:spMk id="11" creationId="{4BA5EB12-205D-C226-C088-FE1A7CABD48E}"/>
          </ac:spMkLst>
        </pc:spChg>
        <pc:spChg chg="add mod">
          <ac:chgData name="Philip Hawksworth" userId="d6d14317-0de3-410a-859f-549b6ee308ed" providerId="ADAL" clId="{C787E441-D273-48C3-A401-CCA7D649D772}" dt="2023-03-17T02:34:18.305" v="5145" actId="1035"/>
          <ac:spMkLst>
            <pc:docMk/>
            <pc:sldMk cId="2816890210" sldId="803"/>
            <ac:spMk id="12" creationId="{8ED1D188-441E-6874-1AA6-943333220621}"/>
          </ac:spMkLst>
        </pc:spChg>
        <pc:spChg chg="del">
          <ac:chgData name="Philip Hawksworth" userId="d6d14317-0de3-410a-859f-549b6ee308ed" providerId="ADAL" clId="{C787E441-D273-48C3-A401-CCA7D649D772}" dt="2023-03-16T07:30:50.761" v="4532" actId="478"/>
          <ac:spMkLst>
            <pc:docMk/>
            <pc:sldMk cId="2816890210" sldId="803"/>
            <ac:spMk id="13" creationId="{B505CDF6-C198-EB25-E935-A97C5A9B7AC5}"/>
          </ac:spMkLst>
        </pc:spChg>
        <pc:spChg chg="del">
          <ac:chgData name="Philip Hawksworth" userId="d6d14317-0de3-410a-859f-549b6ee308ed" providerId="ADAL" clId="{C787E441-D273-48C3-A401-CCA7D649D772}" dt="2023-03-16T07:30:50.761" v="4532" actId="478"/>
          <ac:spMkLst>
            <pc:docMk/>
            <pc:sldMk cId="2816890210" sldId="803"/>
            <ac:spMk id="14" creationId="{1BAAD521-FE17-E675-74D8-6A601E870CA0}"/>
          </ac:spMkLst>
        </pc:spChg>
        <pc:spChg chg="del">
          <ac:chgData name="Philip Hawksworth" userId="d6d14317-0de3-410a-859f-549b6ee308ed" providerId="ADAL" clId="{C787E441-D273-48C3-A401-CCA7D649D772}" dt="2023-03-16T07:30:50.761" v="4532" actId="478"/>
          <ac:spMkLst>
            <pc:docMk/>
            <pc:sldMk cId="2816890210" sldId="803"/>
            <ac:spMk id="15" creationId="{FA4D6F0A-8727-E309-C8C0-3C6224544A63}"/>
          </ac:spMkLst>
        </pc:spChg>
        <pc:spChg chg="mod">
          <ac:chgData name="Philip Hawksworth" userId="d6d14317-0de3-410a-859f-549b6ee308ed" providerId="ADAL" clId="{C787E441-D273-48C3-A401-CCA7D649D772}" dt="2023-03-17T02:24:27.916" v="5043" actId="1076"/>
          <ac:spMkLst>
            <pc:docMk/>
            <pc:sldMk cId="2816890210" sldId="803"/>
            <ac:spMk id="16" creationId="{571AB2AB-7976-C29B-1787-FA52AED6F458}"/>
          </ac:spMkLst>
        </pc:spChg>
        <pc:spChg chg="mod">
          <ac:chgData name="Philip Hawksworth" userId="d6d14317-0de3-410a-859f-549b6ee308ed" providerId="ADAL" clId="{C787E441-D273-48C3-A401-CCA7D649D772}" dt="2023-03-17T02:34:20.971" v="5146" actId="1035"/>
          <ac:spMkLst>
            <pc:docMk/>
            <pc:sldMk cId="2816890210" sldId="803"/>
            <ac:spMk id="17" creationId="{97729F7E-5ABA-3660-B35E-2BAB2B929537}"/>
          </ac:spMkLst>
        </pc:spChg>
        <pc:spChg chg="mod">
          <ac:chgData name="Philip Hawksworth" userId="d6d14317-0de3-410a-859f-549b6ee308ed" providerId="ADAL" clId="{C787E441-D273-48C3-A401-CCA7D649D772}" dt="2023-03-17T02:34:04.976" v="5142" actId="207"/>
          <ac:spMkLst>
            <pc:docMk/>
            <pc:sldMk cId="2816890210" sldId="803"/>
            <ac:spMk id="18" creationId="{1A6ADBBE-2C4D-329C-04FB-C2EE4018BE5D}"/>
          </ac:spMkLst>
        </pc:spChg>
        <pc:spChg chg="mod">
          <ac:chgData name="Philip Hawksworth" userId="d6d14317-0de3-410a-859f-549b6ee308ed" providerId="ADAL" clId="{C787E441-D273-48C3-A401-CCA7D649D772}" dt="2023-03-16T07:38:42.644" v="4938" actId="1076"/>
          <ac:spMkLst>
            <pc:docMk/>
            <pc:sldMk cId="2816890210" sldId="803"/>
            <ac:spMk id="19" creationId="{00000000-0000-0000-0000-000000000000}"/>
          </ac:spMkLst>
        </pc:spChg>
        <pc:spChg chg="add mod">
          <ac:chgData name="Philip Hawksworth" userId="d6d14317-0de3-410a-859f-549b6ee308ed" providerId="ADAL" clId="{C787E441-D273-48C3-A401-CCA7D649D772}" dt="2023-03-17T02:34:23.349" v="5147" actId="1035"/>
          <ac:spMkLst>
            <pc:docMk/>
            <pc:sldMk cId="2816890210" sldId="803"/>
            <ac:spMk id="20" creationId="{DDDC264A-4FDB-C7CD-B161-B02A7406B5BB}"/>
          </ac:spMkLst>
        </pc:spChg>
        <pc:spChg chg="add mod">
          <ac:chgData name="Philip Hawksworth" userId="d6d14317-0de3-410a-859f-549b6ee308ed" providerId="ADAL" clId="{C787E441-D273-48C3-A401-CCA7D649D772}" dt="2023-03-17T02:34:32.121" v="5151" actId="1035"/>
          <ac:spMkLst>
            <pc:docMk/>
            <pc:sldMk cId="2816890210" sldId="803"/>
            <ac:spMk id="21" creationId="{E8A4179D-8578-A6E2-06C9-96048F891D9E}"/>
          </ac:spMkLst>
        </pc:spChg>
        <pc:spChg chg="add mod ord">
          <ac:chgData name="Philip Hawksworth" userId="d6d14317-0de3-410a-859f-549b6ee308ed" providerId="ADAL" clId="{C787E441-D273-48C3-A401-CCA7D649D772}" dt="2023-03-17T02:33:57.569" v="5141" actId="167"/>
          <ac:spMkLst>
            <pc:docMk/>
            <pc:sldMk cId="2816890210" sldId="803"/>
            <ac:spMk id="22" creationId="{60BAE40B-5894-ED9C-9037-0F28FF901305}"/>
          </ac:spMkLst>
        </pc:spChg>
      </pc:sldChg>
      <pc:sldChg chg="modSp add mod modAnim replTag delTag">
        <pc:chgData name="Philip Hawksworth" userId="d6d14317-0de3-410a-859f-549b6ee308ed" providerId="ADAL" clId="{C787E441-D273-48C3-A401-CCA7D649D772}" dt="2023-04-04T04:31:41.251" v="7493"/>
        <pc:sldMkLst>
          <pc:docMk/>
          <pc:sldMk cId="3741221187" sldId="804"/>
        </pc:sldMkLst>
        <pc:spChg chg="mod">
          <ac:chgData name="Philip Hawksworth" userId="d6d14317-0de3-410a-859f-549b6ee308ed" providerId="ADAL" clId="{C787E441-D273-48C3-A401-CCA7D649D772}" dt="2023-03-17T03:02:31.226" v="5981" actId="1036"/>
          <ac:spMkLst>
            <pc:docMk/>
            <pc:sldMk cId="3741221187" sldId="804"/>
            <ac:spMk id="2" creationId="{39AE0D6D-DF77-56D4-03E5-3DF62BDBFA6E}"/>
          </ac:spMkLst>
        </pc:spChg>
        <pc:spChg chg="mod">
          <ac:chgData name="Philip Hawksworth" userId="d6d14317-0de3-410a-859f-549b6ee308ed" providerId="ADAL" clId="{C787E441-D273-48C3-A401-CCA7D649D772}" dt="2023-03-17T02:58:45.896" v="5950" actId="14100"/>
          <ac:spMkLst>
            <pc:docMk/>
            <pc:sldMk cId="3741221187" sldId="804"/>
            <ac:spMk id="5" creationId="{E7D985C3-0D11-64F0-9560-1E78B466CAD5}"/>
          </ac:spMkLst>
        </pc:spChg>
        <pc:spChg chg="mod">
          <ac:chgData name="Philip Hawksworth" userId="d6d14317-0de3-410a-859f-549b6ee308ed" providerId="ADAL" clId="{C787E441-D273-48C3-A401-CCA7D649D772}" dt="2023-03-17T03:02:37.234" v="5987" actId="1035"/>
          <ac:spMkLst>
            <pc:docMk/>
            <pc:sldMk cId="3741221187" sldId="804"/>
            <ac:spMk id="6" creationId="{0660D78A-B24F-0A46-C16A-C43F78CBCAE2}"/>
          </ac:spMkLst>
        </pc:spChg>
        <pc:spChg chg="mod">
          <ac:chgData name="Philip Hawksworth" userId="d6d14317-0de3-410a-859f-549b6ee308ed" providerId="ADAL" clId="{C787E441-D273-48C3-A401-CCA7D649D772}" dt="2023-03-17T02:58:45.896" v="5950" actId="14100"/>
          <ac:spMkLst>
            <pc:docMk/>
            <pc:sldMk cId="3741221187" sldId="804"/>
            <ac:spMk id="7" creationId="{996C8E9B-AAE9-1A6E-06AB-C04E8E297964}"/>
          </ac:spMkLst>
        </pc:spChg>
        <pc:spChg chg="mod">
          <ac:chgData name="Philip Hawksworth" userId="d6d14317-0de3-410a-859f-549b6ee308ed" providerId="ADAL" clId="{C787E441-D273-48C3-A401-CCA7D649D772}" dt="2023-03-17T03:04:39.141" v="5990" actId="1036"/>
          <ac:spMkLst>
            <pc:docMk/>
            <pc:sldMk cId="3741221187" sldId="804"/>
            <ac:spMk id="9" creationId="{67F5D0AD-6F59-AD5A-5E38-9E6FC20B96F4}"/>
          </ac:spMkLst>
        </pc:spChg>
        <pc:spChg chg="mod">
          <ac:chgData name="Philip Hawksworth" userId="d6d14317-0de3-410a-859f-549b6ee308ed" providerId="ADAL" clId="{C787E441-D273-48C3-A401-CCA7D649D772}" dt="2023-03-17T03:04:39.141" v="5990" actId="1036"/>
          <ac:spMkLst>
            <pc:docMk/>
            <pc:sldMk cId="3741221187" sldId="804"/>
            <ac:spMk id="10" creationId="{2848B4A6-5CD6-FFC9-0D8F-66071CBA6113}"/>
          </ac:spMkLst>
        </pc:spChg>
        <pc:spChg chg="mod">
          <ac:chgData name="Philip Hawksworth" userId="d6d14317-0de3-410a-859f-549b6ee308ed" providerId="ADAL" clId="{C787E441-D273-48C3-A401-CCA7D649D772}" dt="2023-03-17T03:02:04.080" v="5971" actId="14100"/>
          <ac:spMkLst>
            <pc:docMk/>
            <pc:sldMk cId="3741221187" sldId="804"/>
            <ac:spMk id="11" creationId="{4BA5EB12-205D-C226-C088-FE1A7CABD48E}"/>
          </ac:spMkLst>
        </pc:spChg>
        <pc:spChg chg="mod">
          <ac:chgData name="Philip Hawksworth" userId="d6d14317-0de3-410a-859f-549b6ee308ed" providerId="ADAL" clId="{C787E441-D273-48C3-A401-CCA7D649D772}" dt="2023-03-17T03:02:22.977" v="5973" actId="14100"/>
          <ac:spMkLst>
            <pc:docMk/>
            <pc:sldMk cId="3741221187" sldId="804"/>
            <ac:spMk id="12" creationId="{8ED1D188-441E-6874-1AA6-943333220621}"/>
          </ac:spMkLst>
        </pc:spChg>
        <pc:spChg chg="mod">
          <ac:chgData name="Philip Hawksworth" userId="d6d14317-0de3-410a-859f-549b6ee308ed" providerId="ADAL" clId="{C787E441-D273-48C3-A401-CCA7D649D772}" dt="2023-03-17T03:02:04.080" v="5971" actId="14100"/>
          <ac:spMkLst>
            <pc:docMk/>
            <pc:sldMk cId="3741221187" sldId="804"/>
            <ac:spMk id="16" creationId="{571AB2AB-7976-C29B-1787-FA52AED6F458}"/>
          </ac:spMkLst>
        </pc:spChg>
        <pc:spChg chg="mod">
          <ac:chgData name="Philip Hawksworth" userId="d6d14317-0de3-410a-859f-549b6ee308ed" providerId="ADAL" clId="{C787E441-D273-48C3-A401-CCA7D649D772}" dt="2023-03-17T03:02:22.977" v="5973" actId="14100"/>
          <ac:spMkLst>
            <pc:docMk/>
            <pc:sldMk cId="3741221187" sldId="804"/>
            <ac:spMk id="17" creationId="{97729F7E-5ABA-3660-B35E-2BAB2B929537}"/>
          </ac:spMkLst>
        </pc:spChg>
        <pc:spChg chg="mod">
          <ac:chgData name="Philip Hawksworth" userId="d6d14317-0de3-410a-859f-549b6ee308ed" providerId="ADAL" clId="{C787E441-D273-48C3-A401-CCA7D649D772}" dt="2023-03-17T02:41:07.054" v="5241" actId="20577"/>
          <ac:spMkLst>
            <pc:docMk/>
            <pc:sldMk cId="3741221187" sldId="804"/>
            <ac:spMk id="18" creationId="{1A6ADBBE-2C4D-329C-04FB-C2EE4018BE5D}"/>
          </ac:spMkLst>
        </pc:spChg>
        <pc:spChg chg="mod">
          <ac:chgData name="Philip Hawksworth" userId="d6d14317-0de3-410a-859f-549b6ee308ed" providerId="ADAL" clId="{C787E441-D273-48C3-A401-CCA7D649D772}" dt="2023-03-17T03:02:31.226" v="5981" actId="1036"/>
          <ac:spMkLst>
            <pc:docMk/>
            <pc:sldMk cId="3741221187" sldId="804"/>
            <ac:spMk id="20" creationId="{DDDC264A-4FDB-C7CD-B161-B02A7406B5BB}"/>
          </ac:spMkLst>
        </pc:spChg>
        <pc:spChg chg="mod">
          <ac:chgData name="Philip Hawksworth" userId="d6d14317-0de3-410a-859f-549b6ee308ed" providerId="ADAL" clId="{C787E441-D273-48C3-A401-CCA7D649D772}" dt="2023-03-17T03:03:42.490" v="5989" actId="255"/>
          <ac:spMkLst>
            <pc:docMk/>
            <pc:sldMk cId="3741221187" sldId="804"/>
            <ac:spMk id="21" creationId="{E8A4179D-8578-A6E2-06C9-96048F891D9E}"/>
          </ac:spMkLst>
        </pc:spChg>
      </pc:sldChg>
      <pc:sldChg chg="addSp delSp modSp add mod delAnim modAnim replTag delTag">
        <pc:chgData name="Philip Hawksworth" userId="d6d14317-0de3-410a-859f-549b6ee308ed" providerId="ADAL" clId="{C787E441-D273-48C3-A401-CCA7D649D772}" dt="2023-04-04T04:36:55.648" v="7505"/>
        <pc:sldMkLst>
          <pc:docMk/>
          <pc:sldMk cId="3061314518" sldId="805"/>
        </pc:sldMkLst>
        <pc:spChg chg="del">
          <ac:chgData name="Philip Hawksworth" userId="d6d14317-0de3-410a-859f-549b6ee308ed" providerId="ADAL" clId="{C787E441-D273-48C3-A401-CCA7D649D772}" dt="2023-03-17T03:06:19.373" v="6027" actId="478"/>
          <ac:spMkLst>
            <pc:docMk/>
            <pc:sldMk cId="3061314518" sldId="805"/>
            <ac:spMk id="2" creationId="{39AE0D6D-DF77-56D4-03E5-3DF62BDBFA6E}"/>
          </ac:spMkLst>
        </pc:spChg>
        <pc:spChg chg="del">
          <ac:chgData name="Philip Hawksworth" userId="d6d14317-0de3-410a-859f-549b6ee308ed" providerId="ADAL" clId="{C787E441-D273-48C3-A401-CCA7D649D772}" dt="2023-03-17T03:06:08.536" v="6022" actId="478"/>
          <ac:spMkLst>
            <pc:docMk/>
            <pc:sldMk cId="3061314518" sldId="805"/>
            <ac:spMk id="5" creationId="{E7D985C3-0D11-64F0-9560-1E78B466CAD5}"/>
          </ac:spMkLst>
        </pc:spChg>
        <pc:spChg chg="mod">
          <ac:chgData name="Philip Hawksworth" userId="d6d14317-0de3-410a-859f-549b6ee308ed" providerId="ADAL" clId="{C787E441-D273-48C3-A401-CCA7D649D772}" dt="2023-03-23T07:14:22.644" v="7261" actId="120"/>
          <ac:spMkLst>
            <pc:docMk/>
            <pc:sldMk cId="3061314518" sldId="805"/>
            <ac:spMk id="6" creationId="{0660D78A-B24F-0A46-C16A-C43F78CBCAE2}"/>
          </ac:spMkLst>
        </pc:spChg>
        <pc:spChg chg="del">
          <ac:chgData name="Philip Hawksworth" userId="d6d14317-0de3-410a-859f-549b6ee308ed" providerId="ADAL" clId="{C787E441-D273-48C3-A401-CCA7D649D772}" dt="2023-03-17T03:06:22.403" v="6028" actId="478"/>
          <ac:spMkLst>
            <pc:docMk/>
            <pc:sldMk cId="3061314518" sldId="805"/>
            <ac:spMk id="7" creationId="{996C8E9B-AAE9-1A6E-06AB-C04E8E297964}"/>
          </ac:spMkLst>
        </pc:spChg>
        <pc:spChg chg="add mod">
          <ac:chgData name="Philip Hawksworth" userId="d6d14317-0de3-410a-859f-549b6ee308ed" providerId="ADAL" clId="{C787E441-D273-48C3-A401-CCA7D649D772}" dt="2023-03-23T07:14:25.609" v="7262" actId="120"/>
          <ac:spMkLst>
            <pc:docMk/>
            <pc:sldMk cId="3061314518" sldId="805"/>
            <ac:spMk id="8" creationId="{609E0C07-FB0D-AFE7-EEB1-BF7EE6AF49F4}"/>
          </ac:spMkLst>
        </pc:spChg>
        <pc:spChg chg="del mod">
          <ac:chgData name="Philip Hawksworth" userId="d6d14317-0de3-410a-859f-549b6ee308ed" providerId="ADAL" clId="{C787E441-D273-48C3-A401-CCA7D649D772}" dt="2023-03-17T03:09:07.850" v="6077" actId="478"/>
          <ac:spMkLst>
            <pc:docMk/>
            <pc:sldMk cId="3061314518" sldId="805"/>
            <ac:spMk id="9" creationId="{67F5D0AD-6F59-AD5A-5E38-9E6FC20B96F4}"/>
          </ac:spMkLst>
        </pc:spChg>
        <pc:spChg chg="mod">
          <ac:chgData name="Philip Hawksworth" userId="d6d14317-0de3-410a-859f-549b6ee308ed" providerId="ADAL" clId="{C787E441-D273-48C3-A401-CCA7D649D772}" dt="2023-03-23T07:14:15.683" v="7259" actId="120"/>
          <ac:spMkLst>
            <pc:docMk/>
            <pc:sldMk cId="3061314518" sldId="805"/>
            <ac:spMk id="10" creationId="{2848B4A6-5CD6-FFC9-0D8F-66071CBA6113}"/>
          </ac:spMkLst>
        </pc:spChg>
        <pc:spChg chg="del">
          <ac:chgData name="Philip Hawksworth" userId="d6d14317-0de3-410a-859f-549b6ee308ed" providerId="ADAL" clId="{C787E441-D273-48C3-A401-CCA7D649D772}" dt="2023-03-17T03:06:24.754" v="6029" actId="478"/>
          <ac:spMkLst>
            <pc:docMk/>
            <pc:sldMk cId="3061314518" sldId="805"/>
            <ac:spMk id="11" creationId="{4BA5EB12-205D-C226-C088-FE1A7CABD48E}"/>
          </ac:spMkLst>
        </pc:spChg>
        <pc:spChg chg="del">
          <ac:chgData name="Philip Hawksworth" userId="d6d14317-0de3-410a-859f-549b6ee308ed" providerId="ADAL" clId="{C787E441-D273-48C3-A401-CCA7D649D772}" dt="2023-03-17T03:09:07.850" v="6077" actId="478"/>
          <ac:spMkLst>
            <pc:docMk/>
            <pc:sldMk cId="3061314518" sldId="805"/>
            <ac:spMk id="12" creationId="{8ED1D188-441E-6874-1AA6-943333220621}"/>
          </ac:spMkLst>
        </pc:spChg>
        <pc:spChg chg="add del mod">
          <ac:chgData name="Philip Hawksworth" userId="d6d14317-0de3-410a-859f-549b6ee308ed" providerId="ADAL" clId="{C787E441-D273-48C3-A401-CCA7D649D772}" dt="2023-03-17T03:09:24.487" v="6081"/>
          <ac:spMkLst>
            <pc:docMk/>
            <pc:sldMk cId="3061314518" sldId="805"/>
            <ac:spMk id="13" creationId="{FB44FCD5-4953-5C9E-782F-FDF8F246E527}"/>
          </ac:spMkLst>
        </pc:spChg>
        <pc:spChg chg="add del mod">
          <ac:chgData name="Philip Hawksworth" userId="d6d14317-0de3-410a-859f-549b6ee308ed" providerId="ADAL" clId="{C787E441-D273-48C3-A401-CCA7D649D772}" dt="2023-03-17T03:09:24.487" v="6081"/>
          <ac:spMkLst>
            <pc:docMk/>
            <pc:sldMk cId="3061314518" sldId="805"/>
            <ac:spMk id="14" creationId="{5EA50DF7-65B4-7A00-9EF5-E838F2FDC9C0}"/>
          </ac:spMkLst>
        </pc:spChg>
        <pc:spChg chg="add del mod">
          <ac:chgData name="Philip Hawksworth" userId="d6d14317-0de3-410a-859f-549b6ee308ed" providerId="ADAL" clId="{C787E441-D273-48C3-A401-CCA7D649D772}" dt="2023-03-17T03:09:24.487" v="6081"/>
          <ac:spMkLst>
            <pc:docMk/>
            <pc:sldMk cId="3061314518" sldId="805"/>
            <ac:spMk id="15" creationId="{0CCFA54C-D4D5-3AB7-2FDA-2A37F14189D4}"/>
          </ac:spMkLst>
        </pc:spChg>
        <pc:spChg chg="del mod">
          <ac:chgData name="Philip Hawksworth" userId="d6d14317-0de3-410a-859f-549b6ee308ed" providerId="ADAL" clId="{C787E441-D273-48C3-A401-CCA7D649D772}" dt="2023-03-17T03:06:13.281" v="6024" actId="478"/>
          <ac:spMkLst>
            <pc:docMk/>
            <pc:sldMk cId="3061314518" sldId="805"/>
            <ac:spMk id="16" creationId="{571AB2AB-7976-C29B-1787-FA52AED6F458}"/>
          </ac:spMkLst>
        </pc:spChg>
        <pc:spChg chg="mod">
          <ac:chgData name="Philip Hawksworth" userId="d6d14317-0de3-410a-859f-549b6ee308ed" providerId="ADAL" clId="{C787E441-D273-48C3-A401-CCA7D649D772}" dt="2023-03-23T07:14:19.068" v="7260" actId="120"/>
          <ac:spMkLst>
            <pc:docMk/>
            <pc:sldMk cId="3061314518" sldId="805"/>
            <ac:spMk id="17" creationId="{97729F7E-5ABA-3660-B35E-2BAB2B929537}"/>
          </ac:spMkLst>
        </pc:spChg>
        <pc:spChg chg="mod">
          <ac:chgData name="Philip Hawksworth" userId="d6d14317-0de3-410a-859f-549b6ee308ed" providerId="ADAL" clId="{C787E441-D273-48C3-A401-CCA7D649D772}" dt="2023-03-17T03:05:33.624" v="6021" actId="20577"/>
          <ac:spMkLst>
            <pc:docMk/>
            <pc:sldMk cId="3061314518" sldId="805"/>
            <ac:spMk id="18" creationId="{1A6ADBBE-2C4D-329C-04FB-C2EE4018BE5D}"/>
          </ac:spMkLst>
        </pc:spChg>
        <pc:spChg chg="del">
          <ac:chgData name="Philip Hawksworth" userId="d6d14317-0de3-410a-859f-549b6ee308ed" providerId="ADAL" clId="{C787E441-D273-48C3-A401-CCA7D649D772}" dt="2023-03-17T03:06:30.305" v="6032" actId="478"/>
          <ac:spMkLst>
            <pc:docMk/>
            <pc:sldMk cId="3061314518" sldId="805"/>
            <ac:spMk id="20" creationId="{DDDC264A-4FDB-C7CD-B161-B02A7406B5BB}"/>
          </ac:spMkLst>
        </pc:spChg>
        <pc:spChg chg="del">
          <ac:chgData name="Philip Hawksworth" userId="d6d14317-0de3-410a-859f-549b6ee308ed" providerId="ADAL" clId="{C787E441-D273-48C3-A401-CCA7D649D772}" dt="2023-03-17T03:09:07.850" v="6077" actId="478"/>
          <ac:spMkLst>
            <pc:docMk/>
            <pc:sldMk cId="3061314518" sldId="805"/>
            <ac:spMk id="21" creationId="{E8A4179D-8578-A6E2-06C9-96048F891D9E}"/>
          </ac:spMkLst>
        </pc:spChg>
        <pc:spChg chg="add del mod">
          <ac:chgData name="Philip Hawksworth" userId="d6d14317-0de3-410a-859f-549b6ee308ed" providerId="ADAL" clId="{C787E441-D273-48C3-A401-CCA7D649D772}" dt="2023-03-17T03:37:38.858" v="6558" actId="1076"/>
          <ac:spMkLst>
            <pc:docMk/>
            <pc:sldMk cId="3061314518" sldId="805"/>
            <ac:spMk id="22" creationId="{60BAE40B-5894-ED9C-9037-0F28FF901305}"/>
          </ac:spMkLst>
        </pc:spChg>
        <pc:spChg chg="add del mod">
          <ac:chgData name="Philip Hawksworth" userId="d6d14317-0de3-410a-859f-549b6ee308ed" providerId="ADAL" clId="{C787E441-D273-48C3-A401-CCA7D649D772}" dt="2023-03-17T03:09:24.487" v="6081"/>
          <ac:spMkLst>
            <pc:docMk/>
            <pc:sldMk cId="3061314518" sldId="805"/>
            <ac:spMk id="23" creationId="{D9A9310C-EA93-5264-DA80-A2F64A0FB824}"/>
          </ac:spMkLst>
        </pc:spChg>
        <pc:spChg chg="add mod">
          <ac:chgData name="Philip Hawksworth" userId="d6d14317-0de3-410a-859f-549b6ee308ed" providerId="ADAL" clId="{C787E441-D273-48C3-A401-CCA7D649D772}" dt="2023-03-23T07:14:28.798" v="7263" actId="120"/>
          <ac:spMkLst>
            <pc:docMk/>
            <pc:sldMk cId="3061314518" sldId="805"/>
            <ac:spMk id="24" creationId="{FB5DBC0C-C478-C0B0-70B1-356A47EFD990}"/>
          </ac:spMkLst>
        </pc:spChg>
        <pc:spChg chg="add mod">
          <ac:chgData name="Philip Hawksworth" userId="d6d14317-0de3-410a-859f-549b6ee308ed" providerId="ADAL" clId="{C787E441-D273-48C3-A401-CCA7D649D772}" dt="2023-03-23T07:14:53.852" v="7267" actId="20577"/>
          <ac:spMkLst>
            <pc:docMk/>
            <pc:sldMk cId="3061314518" sldId="805"/>
            <ac:spMk id="25" creationId="{4DFF12EE-F99F-CD29-426D-92EA2D619CCF}"/>
          </ac:spMkLst>
        </pc:spChg>
        <pc:spChg chg="add mod">
          <ac:chgData name="Philip Hawksworth" userId="d6d14317-0de3-410a-859f-549b6ee308ed" providerId="ADAL" clId="{C787E441-D273-48C3-A401-CCA7D649D772}" dt="2023-03-23T07:14:36.231" v="7265" actId="120"/>
          <ac:spMkLst>
            <pc:docMk/>
            <pc:sldMk cId="3061314518" sldId="805"/>
            <ac:spMk id="26" creationId="{0FA31BC4-0090-0D07-C5EE-F940B910D632}"/>
          </ac:spMkLst>
        </pc:spChg>
        <pc:spChg chg="add del mod">
          <ac:chgData name="Philip Hawksworth" userId="d6d14317-0de3-410a-859f-549b6ee308ed" providerId="ADAL" clId="{C787E441-D273-48C3-A401-CCA7D649D772}" dt="2023-03-17T03:13:35.767" v="6246" actId="478"/>
          <ac:spMkLst>
            <pc:docMk/>
            <pc:sldMk cId="3061314518" sldId="805"/>
            <ac:spMk id="27" creationId="{460AAB6E-2538-857D-379F-61D2D919E341}"/>
          </ac:spMkLst>
        </pc:spChg>
        <pc:spChg chg="add del mod">
          <ac:chgData name="Philip Hawksworth" userId="d6d14317-0de3-410a-859f-549b6ee308ed" providerId="ADAL" clId="{C787E441-D273-48C3-A401-CCA7D649D772}" dt="2023-03-17T03:13:41.002" v="6248"/>
          <ac:spMkLst>
            <pc:docMk/>
            <pc:sldMk cId="3061314518" sldId="805"/>
            <ac:spMk id="28" creationId="{53D84DAD-9A7E-F7EA-541B-8699E6F33C89}"/>
          </ac:spMkLst>
        </pc:spChg>
        <pc:spChg chg="add del mod">
          <ac:chgData name="Philip Hawksworth" userId="d6d14317-0de3-410a-859f-549b6ee308ed" providerId="ADAL" clId="{C787E441-D273-48C3-A401-CCA7D649D772}" dt="2023-03-17T03:13:41.002" v="6248"/>
          <ac:spMkLst>
            <pc:docMk/>
            <pc:sldMk cId="3061314518" sldId="805"/>
            <ac:spMk id="29" creationId="{4A4C9653-95AC-0DF3-6D2C-165427179FD8}"/>
          </ac:spMkLst>
        </pc:spChg>
        <pc:spChg chg="add del mod">
          <ac:chgData name="Philip Hawksworth" userId="d6d14317-0de3-410a-859f-549b6ee308ed" providerId="ADAL" clId="{C787E441-D273-48C3-A401-CCA7D649D772}" dt="2023-03-17T03:13:41.002" v="6248"/>
          <ac:spMkLst>
            <pc:docMk/>
            <pc:sldMk cId="3061314518" sldId="805"/>
            <ac:spMk id="30" creationId="{51B1D178-E596-7B2E-323C-864C1ADBE41F}"/>
          </ac:spMkLst>
        </pc:spChg>
        <pc:spChg chg="add del mod">
          <ac:chgData name="Philip Hawksworth" userId="d6d14317-0de3-410a-859f-549b6ee308ed" providerId="ADAL" clId="{C787E441-D273-48C3-A401-CCA7D649D772}" dt="2023-03-17T03:13:41.002" v="6248"/>
          <ac:spMkLst>
            <pc:docMk/>
            <pc:sldMk cId="3061314518" sldId="805"/>
            <ac:spMk id="31" creationId="{A7C3E9C3-4085-8D65-78F3-3E0D29D3A553}"/>
          </ac:spMkLst>
        </pc:spChg>
        <pc:spChg chg="add mod">
          <ac:chgData name="Philip Hawksworth" userId="d6d14317-0de3-410a-859f-549b6ee308ed" providerId="ADAL" clId="{C787E441-D273-48C3-A401-CCA7D649D772}" dt="2023-03-23T07:14:38.609" v="7266" actId="120"/>
          <ac:spMkLst>
            <pc:docMk/>
            <pc:sldMk cId="3061314518" sldId="805"/>
            <ac:spMk id="32" creationId="{9A523B14-D66B-1BC0-F043-4DC18AB5F5A0}"/>
          </ac:spMkLst>
        </pc:spChg>
        <pc:spChg chg="add mod">
          <ac:chgData name="Philip Hawksworth" userId="d6d14317-0de3-410a-859f-549b6ee308ed" providerId="ADAL" clId="{C787E441-D273-48C3-A401-CCA7D649D772}" dt="2023-03-17T03:33:37.733" v="6463" actId="1036"/>
          <ac:spMkLst>
            <pc:docMk/>
            <pc:sldMk cId="3061314518" sldId="805"/>
            <ac:spMk id="33" creationId="{EAEFE268-BE1A-42E7-34F5-33CAF7E7F2BE}"/>
          </ac:spMkLst>
        </pc:spChg>
        <pc:spChg chg="add mod">
          <ac:chgData name="Philip Hawksworth" userId="d6d14317-0de3-410a-859f-549b6ee308ed" providerId="ADAL" clId="{C787E441-D273-48C3-A401-CCA7D649D772}" dt="2023-03-17T03:37:17.924" v="6554" actId="1035"/>
          <ac:spMkLst>
            <pc:docMk/>
            <pc:sldMk cId="3061314518" sldId="805"/>
            <ac:spMk id="34" creationId="{07EA2D43-0CCE-8548-C2DA-0714390780B4}"/>
          </ac:spMkLst>
        </pc:spChg>
        <pc:spChg chg="add mod">
          <ac:chgData name="Philip Hawksworth" userId="d6d14317-0de3-410a-859f-549b6ee308ed" providerId="ADAL" clId="{C787E441-D273-48C3-A401-CCA7D649D772}" dt="2023-03-17T03:34:08.554" v="6511" actId="1035"/>
          <ac:spMkLst>
            <pc:docMk/>
            <pc:sldMk cId="3061314518" sldId="805"/>
            <ac:spMk id="35" creationId="{3CDA8FF9-95E4-B19D-0F53-8B660A90782D}"/>
          </ac:spMkLst>
        </pc:spChg>
        <pc:spChg chg="add mod">
          <ac:chgData name="Philip Hawksworth" userId="d6d14317-0de3-410a-859f-549b6ee308ed" providerId="ADAL" clId="{C787E441-D273-48C3-A401-CCA7D649D772}" dt="2023-03-17T03:37:07.077" v="6549" actId="1035"/>
          <ac:spMkLst>
            <pc:docMk/>
            <pc:sldMk cId="3061314518" sldId="805"/>
            <ac:spMk id="36" creationId="{D46B9E64-E7A2-FDC9-7279-3A0A390C33B8}"/>
          </ac:spMkLst>
        </pc:spChg>
        <pc:spChg chg="add mod">
          <ac:chgData name="Philip Hawksworth" userId="d6d14317-0de3-410a-859f-549b6ee308ed" providerId="ADAL" clId="{C787E441-D273-48C3-A401-CCA7D649D772}" dt="2023-03-17T03:39:00.747" v="6569"/>
          <ac:spMkLst>
            <pc:docMk/>
            <pc:sldMk cId="3061314518" sldId="805"/>
            <ac:spMk id="37" creationId="{E15E7F17-5FA3-1A7E-02EF-012638AA391D}"/>
          </ac:spMkLst>
        </pc:spChg>
        <pc:spChg chg="add mod">
          <ac:chgData name="Philip Hawksworth" userId="d6d14317-0de3-410a-859f-549b6ee308ed" providerId="ADAL" clId="{C787E441-D273-48C3-A401-CCA7D649D772}" dt="2023-03-17T03:38:57.249" v="6568"/>
          <ac:spMkLst>
            <pc:docMk/>
            <pc:sldMk cId="3061314518" sldId="805"/>
            <ac:spMk id="38" creationId="{0BEB93AB-C096-DA3D-518F-0D39B0C6A89B}"/>
          </ac:spMkLst>
        </pc:spChg>
        <pc:spChg chg="add mod">
          <ac:chgData name="Philip Hawksworth" userId="d6d14317-0de3-410a-859f-549b6ee308ed" providerId="ADAL" clId="{C787E441-D273-48C3-A401-CCA7D649D772}" dt="2023-03-17T03:38:52.809" v="6567"/>
          <ac:spMkLst>
            <pc:docMk/>
            <pc:sldMk cId="3061314518" sldId="805"/>
            <ac:spMk id="39" creationId="{2D913B91-E094-EC87-212B-B76BDE9E858C}"/>
          </ac:spMkLst>
        </pc:spChg>
        <pc:spChg chg="add mod">
          <ac:chgData name="Philip Hawksworth" userId="d6d14317-0de3-410a-859f-549b6ee308ed" providerId="ADAL" clId="{C787E441-D273-48C3-A401-CCA7D649D772}" dt="2023-03-17T03:38:34.516" v="6564" actId="207"/>
          <ac:spMkLst>
            <pc:docMk/>
            <pc:sldMk cId="3061314518" sldId="805"/>
            <ac:spMk id="40" creationId="{EAB0B446-FFD9-EFA6-5849-3C94494F32E7}"/>
          </ac:spMkLst>
        </pc:spChg>
      </pc:sldChg>
      <pc:sldChg chg="modSp add mod ord modAnim replTag delTag">
        <pc:chgData name="Philip Hawksworth" userId="d6d14317-0de3-410a-859f-549b6ee308ed" providerId="ADAL" clId="{C787E441-D273-48C3-A401-CCA7D649D772}" dt="2023-04-04T04:36:54.802" v="7501"/>
        <pc:sldMkLst>
          <pc:docMk/>
          <pc:sldMk cId="1110694906" sldId="806"/>
        </pc:sldMkLst>
        <pc:spChg chg="mod">
          <ac:chgData name="Philip Hawksworth" userId="d6d14317-0de3-410a-859f-549b6ee308ed" providerId="ADAL" clId="{C787E441-D273-48C3-A401-CCA7D649D772}" dt="2023-04-04T01:06:09.099" v="7357" actId="27636"/>
          <ac:spMkLst>
            <pc:docMk/>
            <pc:sldMk cId="1110694906" sldId="806"/>
            <ac:spMk id="2" creationId="{38116CD5-AA63-4F99-BA3D-47E6FB3F6431}"/>
          </ac:spMkLst>
        </pc:spChg>
        <pc:spChg chg="mod">
          <ac:chgData name="Philip Hawksworth" userId="d6d14317-0de3-410a-859f-549b6ee308ed" providerId="ADAL" clId="{C787E441-D273-48C3-A401-CCA7D649D772}" dt="2023-03-17T06:56:40.364" v="7002" actId="20577"/>
          <ac:spMkLst>
            <pc:docMk/>
            <pc:sldMk cId="1110694906" sldId="806"/>
            <ac:spMk id="6" creationId="{CAEB6DF8-8D27-45F9-B8C9-8CB4CC69926A}"/>
          </ac:spMkLst>
        </pc:spChg>
        <pc:picChg chg="mod">
          <ac:chgData name="Philip Hawksworth" userId="d6d14317-0de3-410a-859f-549b6ee308ed" providerId="ADAL" clId="{C787E441-D273-48C3-A401-CCA7D649D772}" dt="2023-03-17T03:49:50.758" v="6650" actId="14826"/>
          <ac:picMkLst>
            <pc:docMk/>
            <pc:sldMk cId="1110694906" sldId="806"/>
            <ac:picMk id="4" creationId="{507384CD-690E-1AF5-A269-1AC9E76A9CF7}"/>
          </ac:picMkLst>
        </pc:picChg>
      </pc:sldChg>
      <pc:sldMasterChg chg="modSldLayout">
        <pc:chgData name="Philip Hawksworth" userId="d6d14317-0de3-410a-859f-549b6ee308ed" providerId="ADAL" clId="{C787E441-D273-48C3-A401-CCA7D649D772}" dt="2023-03-16T01:29:40.029" v="671"/>
        <pc:sldMasterMkLst>
          <pc:docMk/>
          <pc:sldMasterMk cId="510768438" sldId="2147483648"/>
        </pc:sldMasterMkLst>
        <pc:sldLayoutChg chg="replTag delTag">
          <pc:chgData name="Philip Hawksworth" userId="d6d14317-0de3-410a-859f-549b6ee308ed" providerId="ADAL" clId="{C787E441-D273-48C3-A401-CCA7D649D772}" dt="2023-03-16T01:29:40.029" v="671"/>
          <pc:sldLayoutMkLst>
            <pc:docMk/>
            <pc:sldMasterMk cId="510768438" sldId="2147483648"/>
            <pc:sldLayoutMk cId="2572653624" sldId="2147483652"/>
          </pc:sldLayoutMkLst>
        </pc:sldLayoutChg>
      </pc:sldMasterChg>
    </pc:docChg>
  </pc:docChgLst>
  <pc:docChgLst>
    <pc:chgData name="Philip Hawksworth" userId="d6d14317-0de3-410a-859f-549b6ee308ed" providerId="ADAL" clId="{C0465A4E-E824-4CCD-B3FC-D8A2694187AB}"/>
    <pc:docChg chg="custSel modSld replTag delTag">
      <pc:chgData name="Philip Hawksworth" userId="d6d14317-0de3-410a-859f-549b6ee308ed" providerId="ADAL" clId="{C0465A4E-E824-4CCD-B3FC-D8A2694187AB}" dt="2023-08-03T23:56:36.533" v="11" actId="14100"/>
      <pc:docMkLst>
        <pc:docMk/>
      </pc:docMkLst>
      <pc:sldChg chg="replTag delTag">
        <pc:chgData name="Philip Hawksworth" userId="d6d14317-0de3-410a-859f-549b6ee308ed" providerId="ADAL" clId="{C0465A4E-E824-4CCD-B3FC-D8A2694187AB}" dt="2023-08-03T23:56:26.233" v="3"/>
        <pc:sldMkLst>
          <pc:docMk/>
          <pc:sldMk cId="3243438892" sldId="256"/>
        </pc:sldMkLst>
      </pc:sldChg>
      <pc:sldChg chg="modSp mod replTag delTag">
        <pc:chgData name="Philip Hawksworth" userId="d6d14317-0de3-410a-859f-549b6ee308ed" providerId="ADAL" clId="{C0465A4E-E824-4CCD-B3FC-D8A2694187AB}" dt="2023-08-03T23:56:36.533" v="11" actId="14100"/>
        <pc:sldMkLst>
          <pc:docMk/>
          <pc:sldMk cId="1902371642" sldId="779"/>
        </pc:sldMkLst>
        <pc:spChg chg="mod">
          <ac:chgData name="Philip Hawksworth" userId="d6d14317-0de3-410a-859f-549b6ee308ed" providerId="ADAL" clId="{C0465A4E-E824-4CCD-B3FC-D8A2694187AB}" dt="2023-08-03T23:56:36.533" v="11" actId="14100"/>
          <ac:spMkLst>
            <pc:docMk/>
            <pc:sldMk cId="1902371642" sldId="779"/>
            <ac:spMk id="6" creationId="{1B338BC7-17C2-4DD0-9EC0-33E6F3B2C35D}"/>
          </ac:spMkLst>
        </pc:spChg>
      </pc:sldChg>
    </pc:docChg>
  </pc:docChgLst>
  <pc:docChgLst>
    <pc:chgData name="Philip Hawksworth" userId="d6d14317-0de3-410a-859f-549b6ee308ed" providerId="ADAL" clId="{2A63C044-E2D5-4D2C-8F5F-02AA4F4EFD07}"/>
    <pc:docChg chg="custSel modSld replTag delTag">
      <pc:chgData name="Philip Hawksworth" userId="d6d14317-0de3-410a-859f-549b6ee308ed" providerId="ADAL" clId="{2A63C044-E2D5-4D2C-8F5F-02AA4F4EFD07}" dt="2023-06-26T03:33:13.425" v="21"/>
      <pc:docMkLst>
        <pc:docMk/>
      </pc:docMkLst>
      <pc:sldChg chg="replTag delTag">
        <pc:chgData name="Philip Hawksworth" userId="d6d14317-0de3-410a-859f-549b6ee308ed" providerId="ADAL" clId="{2A63C044-E2D5-4D2C-8F5F-02AA4F4EFD07}" dt="2023-06-26T03:33:13.425" v="21"/>
        <pc:sldMkLst>
          <pc:docMk/>
          <pc:sldMk cId="3243438892" sldId="256"/>
        </pc:sldMkLst>
      </pc:sldChg>
      <pc:sldChg chg="modSp replTag delTag">
        <pc:chgData name="Philip Hawksworth" userId="d6d14317-0de3-410a-859f-549b6ee308ed" providerId="ADAL" clId="{2A63C044-E2D5-4D2C-8F5F-02AA4F4EFD07}" dt="2023-06-06T08:25:35.240" v="8" actId="20577"/>
        <pc:sldMkLst>
          <pc:docMk/>
          <pc:sldMk cId="1902371642" sldId="779"/>
        </pc:sldMkLst>
        <pc:spChg chg="mod">
          <ac:chgData name="Philip Hawksworth" userId="d6d14317-0de3-410a-859f-549b6ee308ed" providerId="ADAL" clId="{2A63C044-E2D5-4D2C-8F5F-02AA4F4EFD07}" dt="2023-06-06T08:25:35.240" v="8" actId="20577"/>
          <ac:spMkLst>
            <pc:docMk/>
            <pc:sldMk cId="1902371642" sldId="779"/>
            <ac:spMk id="8" creationId="{2610CBA6-56A6-4BAB-82B7-7D97AF67FAA8}"/>
          </ac:spMkLst>
        </pc:spChg>
      </pc:sldChg>
      <pc:sldChg chg="modSp mod replTag delTag">
        <pc:chgData name="Philip Hawksworth" userId="d6d14317-0de3-410a-859f-549b6ee308ed" providerId="ADAL" clId="{2A63C044-E2D5-4D2C-8F5F-02AA4F4EFD07}" dt="2023-06-26T03:31:29.147" v="17" actId="14100"/>
        <pc:sldMkLst>
          <pc:docMk/>
          <pc:sldMk cId="3483697601" sldId="794"/>
        </pc:sldMkLst>
        <pc:spChg chg="mod">
          <ac:chgData name="Philip Hawksworth" userId="d6d14317-0de3-410a-859f-549b6ee308ed" providerId="ADAL" clId="{2A63C044-E2D5-4D2C-8F5F-02AA4F4EFD07}" dt="2023-06-26T03:31:29.147" v="17" actId="14100"/>
          <ac:spMkLst>
            <pc:docMk/>
            <pc:sldMk cId="3483697601" sldId="794"/>
            <ac:spMk id="10" creationId="{953DC5DE-EA20-27C6-2668-E1093AEDB394}"/>
          </ac:spMkLst>
        </pc:spChg>
      </pc:sldChg>
      <pc:sldChg chg="replTag delTag">
        <pc:chgData name="Philip Hawksworth" userId="d6d14317-0de3-410a-859f-549b6ee308ed" providerId="ADAL" clId="{2A63C044-E2D5-4D2C-8F5F-02AA4F4EFD07}" dt="2023-06-26T03:33:08.861" v="19"/>
        <pc:sldMkLst>
          <pc:docMk/>
          <pc:sldMk cId="466152654" sldId="80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97272E-EECE-4734-AE7F-789A8CA199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EC6221-8170-49E6-B561-7266C216A13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F50F2-2C92-4B2A-B354-3142B933CD68}" type="datetimeFigureOut">
              <a:rPr lang="en-AU" smtClean="0"/>
              <a:t>4/08/2023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4725EB-ECEC-4C22-8ABA-B05351EE87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7609CB-8DBA-4082-B9B6-9591B5EAEA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322DAA-AD37-496E-89D4-6013E3B0A81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70878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9B297-0541-42E6-8FE4-5809DD8A037A}" type="datetimeFigureOut">
              <a:rPr lang="en-AU" smtClean="0"/>
              <a:t>4/08/2023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712A2-D48B-46AD-8D45-783F8390E5F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3725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9075CFA-58CE-47F7-A1C7-B39FA06E508A}" type="slidenum">
              <a:rPr lang="en-US" sz="1200" smtClean="0"/>
              <a:pPr/>
              <a:t>7</a:t>
            </a:fld>
            <a:endParaRPr lang="en-US" sz="120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685800"/>
            <a:ext cx="6502400" cy="3657600"/>
          </a:xfrm>
          <a:ln/>
          <a:extLst>
            <a:ext uri="{FAA26D3D-D897-4be2-8F04-BA451C77F1D7}"/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ea typeface="ＭＳ Ｐゴシック" pitchFamily="34" charset="-128"/>
              </a:rPr>
              <a:t>Dependency model- </a:t>
            </a:r>
          </a:p>
        </p:txBody>
      </p:sp>
    </p:spTree>
    <p:extLst>
      <p:ext uri="{BB962C8B-B14F-4D97-AF65-F5344CB8AC3E}">
        <p14:creationId xmlns:p14="http://schemas.microsoft.com/office/powerpoint/2010/main" val="3093099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9075CFA-58CE-47F7-A1C7-B39FA06E508A}" type="slidenum">
              <a:rPr lang="en-US" sz="1200" smtClean="0"/>
              <a:pPr/>
              <a:t>16</a:t>
            </a:fld>
            <a:endParaRPr lang="en-US" sz="120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685800"/>
            <a:ext cx="6502400" cy="3657600"/>
          </a:xfrm>
          <a:ln/>
          <a:extLst>
            <a:ext uri="{FAA26D3D-D897-4be2-8F04-BA451C77F1D7}"/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ea typeface="ＭＳ Ｐゴシック" pitchFamily="34" charset="-128"/>
              </a:rPr>
              <a:t>Dependency model- </a:t>
            </a:r>
          </a:p>
        </p:txBody>
      </p:sp>
    </p:spTree>
    <p:extLst>
      <p:ext uri="{BB962C8B-B14F-4D97-AF65-F5344CB8AC3E}">
        <p14:creationId xmlns:p14="http://schemas.microsoft.com/office/powerpoint/2010/main" val="1188196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9075CFA-58CE-47F7-A1C7-B39FA06E508A}" type="slidenum">
              <a:rPr lang="en-US" sz="1200" smtClean="0"/>
              <a:pPr/>
              <a:t>8</a:t>
            </a:fld>
            <a:endParaRPr lang="en-US" sz="120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685800"/>
            <a:ext cx="6502400" cy="3657600"/>
          </a:xfrm>
          <a:ln/>
          <a:extLst>
            <a:ext uri="{FAA26D3D-D897-4be2-8F04-BA451C77F1D7}"/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ea typeface="ＭＳ Ｐゴシック" pitchFamily="34" charset="-128"/>
              </a:rPr>
              <a:t>Dependency model- </a:t>
            </a:r>
          </a:p>
        </p:txBody>
      </p:sp>
    </p:spTree>
    <p:extLst>
      <p:ext uri="{BB962C8B-B14F-4D97-AF65-F5344CB8AC3E}">
        <p14:creationId xmlns:p14="http://schemas.microsoft.com/office/powerpoint/2010/main" val="3287081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9075CFA-58CE-47F7-A1C7-B39FA06E508A}" type="slidenum">
              <a:rPr lang="en-US" sz="1200" smtClean="0"/>
              <a:pPr/>
              <a:t>9</a:t>
            </a:fld>
            <a:endParaRPr lang="en-US" sz="120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685800"/>
            <a:ext cx="6502400" cy="3657600"/>
          </a:xfrm>
          <a:ln/>
          <a:extLst>
            <a:ext uri="{FAA26D3D-D897-4be2-8F04-BA451C77F1D7}"/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ea typeface="ＭＳ Ｐゴシック" pitchFamily="34" charset="-128"/>
              </a:rPr>
              <a:t>Dependency model- </a:t>
            </a:r>
          </a:p>
        </p:txBody>
      </p:sp>
    </p:spTree>
    <p:extLst>
      <p:ext uri="{BB962C8B-B14F-4D97-AF65-F5344CB8AC3E}">
        <p14:creationId xmlns:p14="http://schemas.microsoft.com/office/powerpoint/2010/main" val="2428931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9075CFA-58CE-47F7-A1C7-B39FA06E508A}" type="slidenum">
              <a:rPr lang="en-US" sz="1200" smtClean="0"/>
              <a:pPr/>
              <a:t>10</a:t>
            </a:fld>
            <a:endParaRPr lang="en-US" sz="120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685800"/>
            <a:ext cx="6502400" cy="3657600"/>
          </a:xfrm>
          <a:ln/>
          <a:extLst>
            <a:ext uri="{FAA26D3D-D897-4be2-8F04-BA451C77F1D7}"/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ea typeface="ＭＳ Ｐゴシック" pitchFamily="34" charset="-128"/>
              </a:rPr>
              <a:t>Dependency model- </a:t>
            </a:r>
          </a:p>
        </p:txBody>
      </p:sp>
    </p:spTree>
    <p:extLst>
      <p:ext uri="{BB962C8B-B14F-4D97-AF65-F5344CB8AC3E}">
        <p14:creationId xmlns:p14="http://schemas.microsoft.com/office/powerpoint/2010/main" val="3694026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9075CFA-58CE-47F7-A1C7-B39FA06E508A}" type="slidenum">
              <a:rPr lang="en-US" sz="1200" smtClean="0"/>
              <a:pPr/>
              <a:t>11</a:t>
            </a:fld>
            <a:endParaRPr lang="en-US" sz="120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685800"/>
            <a:ext cx="6502400" cy="3657600"/>
          </a:xfrm>
          <a:ln/>
          <a:extLst>
            <a:ext uri="{FAA26D3D-D897-4be2-8F04-BA451C77F1D7}"/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ea typeface="ＭＳ Ｐゴシック" pitchFamily="34" charset="-128"/>
              </a:rPr>
              <a:t>Dependency model- </a:t>
            </a:r>
          </a:p>
        </p:txBody>
      </p:sp>
    </p:spTree>
    <p:extLst>
      <p:ext uri="{BB962C8B-B14F-4D97-AF65-F5344CB8AC3E}">
        <p14:creationId xmlns:p14="http://schemas.microsoft.com/office/powerpoint/2010/main" val="1945374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9075CFA-58CE-47F7-A1C7-B39FA06E508A}" type="slidenum">
              <a:rPr lang="en-US" sz="1200" smtClean="0"/>
              <a:pPr/>
              <a:t>12</a:t>
            </a:fld>
            <a:endParaRPr lang="en-US" sz="120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685800"/>
            <a:ext cx="6502400" cy="3657600"/>
          </a:xfrm>
          <a:ln/>
          <a:extLst>
            <a:ext uri="{FAA26D3D-D897-4be2-8F04-BA451C77F1D7}"/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ea typeface="ＭＳ Ｐゴシック" pitchFamily="34" charset="-128"/>
              </a:rPr>
              <a:t>Dependency model- </a:t>
            </a:r>
          </a:p>
        </p:txBody>
      </p:sp>
    </p:spTree>
    <p:extLst>
      <p:ext uri="{BB962C8B-B14F-4D97-AF65-F5344CB8AC3E}">
        <p14:creationId xmlns:p14="http://schemas.microsoft.com/office/powerpoint/2010/main" val="3885056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9075CFA-58CE-47F7-A1C7-B39FA06E508A}" type="slidenum">
              <a:rPr lang="en-US" sz="1200" smtClean="0"/>
              <a:pPr/>
              <a:t>13</a:t>
            </a:fld>
            <a:endParaRPr lang="en-US" sz="120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685800"/>
            <a:ext cx="6502400" cy="3657600"/>
          </a:xfrm>
          <a:ln/>
          <a:extLst>
            <a:ext uri="{FAA26D3D-D897-4be2-8F04-BA451C77F1D7}"/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ea typeface="ＭＳ Ｐゴシック" pitchFamily="34" charset="-128"/>
              </a:rPr>
              <a:t>Dependency model- </a:t>
            </a:r>
          </a:p>
        </p:txBody>
      </p:sp>
    </p:spTree>
    <p:extLst>
      <p:ext uri="{BB962C8B-B14F-4D97-AF65-F5344CB8AC3E}">
        <p14:creationId xmlns:p14="http://schemas.microsoft.com/office/powerpoint/2010/main" val="3169832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9075CFA-58CE-47F7-A1C7-B39FA06E508A}" type="slidenum">
              <a:rPr lang="en-US" sz="1200" smtClean="0"/>
              <a:pPr/>
              <a:t>14</a:t>
            </a:fld>
            <a:endParaRPr lang="en-US" sz="120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685800"/>
            <a:ext cx="6502400" cy="3657600"/>
          </a:xfrm>
          <a:ln/>
          <a:extLst>
            <a:ext uri="{FAA26D3D-D897-4be2-8F04-BA451C77F1D7}"/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ea typeface="ＭＳ Ｐゴシック" pitchFamily="34" charset="-128"/>
              </a:rPr>
              <a:t>Dependency model- </a:t>
            </a:r>
          </a:p>
        </p:txBody>
      </p:sp>
    </p:spTree>
    <p:extLst>
      <p:ext uri="{BB962C8B-B14F-4D97-AF65-F5344CB8AC3E}">
        <p14:creationId xmlns:p14="http://schemas.microsoft.com/office/powerpoint/2010/main" val="1686204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9075CFA-58CE-47F7-A1C7-B39FA06E508A}" type="slidenum">
              <a:rPr lang="en-US" sz="1200" smtClean="0"/>
              <a:pPr/>
              <a:t>15</a:t>
            </a:fld>
            <a:endParaRPr lang="en-US" sz="120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685800"/>
            <a:ext cx="6502400" cy="3657600"/>
          </a:xfrm>
          <a:ln/>
          <a:extLst>
            <a:ext uri="{FAA26D3D-D897-4be2-8F04-BA451C77F1D7}"/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ea typeface="ＭＳ Ｐゴシック" pitchFamily="34" charset="-128"/>
              </a:rPr>
              <a:t>Dependency model- </a:t>
            </a:r>
          </a:p>
        </p:txBody>
      </p:sp>
    </p:spTree>
    <p:extLst>
      <p:ext uri="{BB962C8B-B14F-4D97-AF65-F5344CB8AC3E}">
        <p14:creationId xmlns:p14="http://schemas.microsoft.com/office/powerpoint/2010/main" val="1253722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86807-968F-4879-AAAB-D61609718C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2EF3D3-9D73-4F0B-BAB3-CDBAACD5A9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45A14-0546-4AF6-88C9-C8BEF2405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A6DC7-685B-4DE6-B458-EFF1C5DF9A0D}" type="datetimeFigureOut">
              <a:rPr lang="en-AU" smtClean="0"/>
              <a:t>4/08/2023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2C095-6118-441C-A517-EE8E0F16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F5082-BE82-45AF-A497-D0C912F54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D7D-32F9-4B7D-98D0-FADE63EA62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9809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6A430-F17A-4CE9-9FE1-9948F806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7B5C40-94D5-4150-9118-8E545ED52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9DE78-D228-4E6B-8612-884808A50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A6DC7-685B-4DE6-B458-EFF1C5DF9A0D}" type="datetimeFigureOut">
              <a:rPr lang="en-AU" smtClean="0"/>
              <a:t>4/08/2023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C48D4-52FE-436E-A6B7-5E4F30261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B3B51E-16C9-4DAE-AF60-30FC67F24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D7D-32F9-4B7D-98D0-FADE63EA62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7556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F055CD-BF35-452D-8F48-5613FCC35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301F3F-4F5A-4C7F-95C4-7E8FCD6E6B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6FCA9-5926-40B2-8E7B-D9B73121E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A6DC7-685B-4DE6-B458-EFF1C5DF9A0D}" type="datetimeFigureOut">
              <a:rPr lang="en-AU" smtClean="0"/>
              <a:t>4/08/2023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92F6C-76AA-48E6-A64F-2F9B7AB1C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5124C-7B8E-42FF-8F3A-FE8378AF3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D7D-32F9-4B7D-98D0-FADE63EA62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1816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L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674726"/>
      </p:ext>
    </p:extLst>
  </p:cSld>
  <p:clrMapOvr>
    <a:masterClrMapping/>
  </p:clrMapOvr>
  <p:transition spd="slow"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BDB15-2E07-484A-AC13-CFFBAAEC6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18E88-0684-41F8-861E-2397B2DEE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9F988-6EFE-49BA-A51A-69F88ADD8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A6DC7-685B-4DE6-B458-EFF1C5DF9A0D}" type="datetimeFigureOut">
              <a:rPr lang="en-AU" smtClean="0"/>
              <a:t>4/08/2023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D8F8D-4762-4089-A903-DFA508683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76D17-CB3E-403E-AB9E-1B4309501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D7D-32F9-4B7D-98D0-FADE63EA62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0471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EE3C2-C299-4B32-9F95-0FB114FA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7CCB7-6EC9-4183-A101-155A5B6D1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EADFE-B380-4998-A545-FD28A4253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A6DC7-685B-4DE6-B458-EFF1C5DF9A0D}" type="datetimeFigureOut">
              <a:rPr lang="en-AU" smtClean="0"/>
              <a:t>4/08/2023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191AD-3C5D-4314-9347-4BA6E5CEF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FDEC2-AAE6-4364-8D07-EAC494B7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D7D-32F9-4B7D-98D0-FADE63EA62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6693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BC7FD-A37E-4B2F-9AB9-C63437E7A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87B73-F21F-409F-AC16-DFE4362468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114E21-9D6C-462E-8580-17A850F0F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7BE0B0-3C73-4168-91DA-4836B5623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A6DC7-685B-4DE6-B458-EFF1C5DF9A0D}" type="datetimeFigureOut">
              <a:rPr lang="en-AU" smtClean="0"/>
              <a:t>4/08/2023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164AD-481F-484B-B3C7-76A96A15E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C3F66-A0E1-46F0-BAE5-3A2DA1B53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D7D-32F9-4B7D-98D0-FADE63EA620E}" type="slidenum">
              <a:rPr lang="en-AU" smtClean="0"/>
              <a:t>‹#›</a:t>
            </a:fld>
            <a:endParaRPr lang="en-A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2653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9BC91-95E9-48FD-8181-D4DE44B49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D61BDE-3456-4D56-A296-4554F7F79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58732E-219C-4185-AADA-C8ECCCEC1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90B97B-4CE0-46A2-AC1C-E85E8BDDDF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034772-3760-4C30-A15D-37575B08E3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BEAC5D-DFFA-4A76-A81F-1C74277F7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A6DC7-685B-4DE6-B458-EFF1C5DF9A0D}" type="datetimeFigureOut">
              <a:rPr lang="en-AU" smtClean="0"/>
              <a:t>4/08/2023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86D7B9-A41E-4A23-B491-933F55A6D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62B6EF-BD10-4FC9-BADE-355750A5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D7D-32F9-4B7D-98D0-FADE63EA62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2499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D547E-75E2-4125-8D20-312EBEBE3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B2D089-546C-45BC-A7D0-45E57BD48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A6DC7-685B-4DE6-B458-EFF1C5DF9A0D}" type="datetimeFigureOut">
              <a:rPr lang="en-AU" smtClean="0"/>
              <a:t>4/08/2023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7577E9-244F-41DC-B6C2-6563CBB60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A658A0-6743-4D17-A471-E355F6424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D7D-32F9-4B7D-98D0-FADE63EA62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5327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8D28AA-E760-4F02-ACD7-633007765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A6DC7-685B-4DE6-B458-EFF1C5DF9A0D}" type="datetimeFigureOut">
              <a:rPr lang="en-AU" smtClean="0"/>
              <a:t>4/08/2023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D63E15-D732-4878-8429-A02915288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B29EAF-6C20-4AC6-8894-AC32791E9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D7D-32F9-4B7D-98D0-FADE63EA62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0165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DE575-8B79-4397-9304-E03CC4DE9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55D5A-B372-410B-80A9-39B2085A3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620BEC-F145-4646-A571-99221314C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D758C1-63FF-4937-95CF-4BE8569DD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A6DC7-685B-4DE6-B458-EFF1C5DF9A0D}" type="datetimeFigureOut">
              <a:rPr lang="en-AU" smtClean="0"/>
              <a:t>4/08/2023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93B8D-61FE-44B6-9D60-999A2610B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DF87A3-5B83-46A7-994D-BAF4241E6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D7D-32F9-4B7D-98D0-FADE63EA62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5667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8F3CD-8B21-4AA7-969F-FDE0478C3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2C6E14-78CA-4254-840A-FF98D9BBCC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AFFE1A-E90E-40A5-BEA3-4C87ACD9E2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2F2975-54B2-40CE-B088-AB872A170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A6DC7-685B-4DE6-B458-EFF1C5DF9A0D}" type="datetimeFigureOut">
              <a:rPr lang="en-AU" smtClean="0"/>
              <a:t>4/08/2023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EA4DAB-F442-4865-96D4-224BF95E5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62DC9-2F8B-4F7D-868D-2D331DCF9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D7D-32F9-4B7D-98D0-FADE63EA62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7989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FC4FC5-C161-4566-A0F6-FBDD776FE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2FEF94-BE03-4BFD-9955-FCD846CD6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53659-C0B1-4900-B545-DDA316892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A6DC7-685B-4DE6-B458-EFF1C5DF9A0D}" type="datetimeFigureOut">
              <a:rPr lang="en-AU" smtClean="0"/>
              <a:t>4/08/2023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CACC79-90DB-4515-AE03-8BFD36AF16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F2304-BCA1-4A01-B8FD-0D681AD80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F3D7D-32F9-4B7D-98D0-FADE63EA62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0768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CAFBA73-86A3-48E9-845B-D207FB3F6626}"/>
              </a:ext>
            </a:extLst>
          </p:cNvPr>
          <p:cNvSpPr txBox="1">
            <a:spLocks/>
          </p:cNvSpPr>
          <p:nvPr/>
        </p:nvSpPr>
        <p:spPr>
          <a:xfrm>
            <a:off x="489369" y="2145980"/>
            <a:ext cx="5606631" cy="1929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Aft>
                <a:spcPts val="400"/>
              </a:spcAft>
            </a:pPr>
            <a:r>
              <a:rPr lang="en-US" sz="4400" kern="1200" dirty="0">
                <a:solidFill>
                  <a:srgbClr val="294F4A"/>
                </a:solidFill>
                <a:latin typeface="Arbeit Semi Bold" panose="00000700000000000000" pitchFamily="50" charset="0"/>
              </a:rPr>
              <a:t>The Language of Wellness and </a:t>
            </a:r>
            <a:r>
              <a:rPr lang="en-US" sz="4400" kern="1200" dirty="0" err="1">
                <a:solidFill>
                  <a:srgbClr val="294F4A"/>
                </a:solidFill>
                <a:latin typeface="Arbeit Semi Bold" panose="00000700000000000000" pitchFamily="50" charset="0"/>
              </a:rPr>
              <a:t>Reablement</a:t>
            </a:r>
            <a:endParaRPr lang="en-US" sz="4400" kern="1200" dirty="0">
              <a:solidFill>
                <a:srgbClr val="294F4A"/>
              </a:solidFill>
              <a:latin typeface="Arbeit Semi Bold" panose="00000700000000000000" pitchFamily="50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24E8207-5104-4193-85B4-70078C935EC0}"/>
              </a:ext>
            </a:extLst>
          </p:cNvPr>
          <p:cNvSpPr txBox="1">
            <a:spLocks/>
          </p:cNvSpPr>
          <p:nvPr/>
        </p:nvSpPr>
        <p:spPr>
          <a:xfrm>
            <a:off x="489372" y="817479"/>
            <a:ext cx="4765949" cy="4433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en-US" sz="2000" dirty="0">
                <a:solidFill>
                  <a:srgbClr val="44546A"/>
                </a:solidFill>
                <a:latin typeface="Arbeit Book" panose="00000400000000000000" pitchFamily="50" charset="0"/>
                <a:ea typeface="+mn-ea"/>
                <a:cs typeface="+mn-cs"/>
              </a:rPr>
              <a:t>‘Stepping back from stepping in’ series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FCE5F28-357F-479F-9EC9-71EEB1897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260" y="4075374"/>
            <a:ext cx="2071396" cy="1308250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6C9CD492-98F3-420F-946B-7B239CF2A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661" y="5792747"/>
            <a:ext cx="1088756" cy="4071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48A351E-FF2F-42A8-9DD4-C587B1669F5C}"/>
              </a:ext>
            </a:extLst>
          </p:cNvPr>
          <p:cNvSpPr txBox="1"/>
          <p:nvPr/>
        </p:nvSpPr>
        <p:spPr>
          <a:xfrm>
            <a:off x="9298440" y="5580297"/>
            <a:ext cx="102521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kern="1200" dirty="0">
                <a:solidFill>
                  <a:srgbClr val="002060"/>
                </a:solidFill>
                <a:latin typeface="Arbeit Book" panose="00000400000000000000" pitchFamily="50" charset="0"/>
              </a:rPr>
              <a:t>Powered by</a:t>
            </a:r>
            <a:endParaRPr lang="en-AU" sz="1050" dirty="0">
              <a:solidFill>
                <a:srgbClr val="00206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05B75-1027-E9E7-C072-0C86641B59C4}"/>
              </a:ext>
            </a:extLst>
          </p:cNvPr>
          <p:cNvSpPr txBox="1">
            <a:spLocks/>
          </p:cNvSpPr>
          <p:nvPr/>
        </p:nvSpPr>
        <p:spPr>
          <a:xfrm>
            <a:off x="489371" y="4926840"/>
            <a:ext cx="4765949" cy="171655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en-US" sz="1400" b="1" dirty="0">
                <a:solidFill>
                  <a:srgbClr val="44546A"/>
                </a:solidFill>
                <a:latin typeface="Arbeit Book" panose="00000400000000000000" pitchFamily="50" charset="0"/>
                <a:ea typeface="+mn-ea"/>
                <a:cs typeface="+mn-cs"/>
              </a:rPr>
              <a:t>Modules in the series:</a:t>
            </a:r>
          </a:p>
          <a:p>
            <a:pPr marL="285750" indent="-285750" algn="l">
              <a:lnSpc>
                <a:spcPct val="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4546A"/>
                </a:solidFill>
                <a:latin typeface="Arbeit Book" panose="00000400000000000000" pitchFamily="50" charset="0"/>
                <a:ea typeface="+mn-ea"/>
                <a:cs typeface="+mn-cs"/>
              </a:rPr>
              <a:t>What and Why of </a:t>
            </a:r>
            <a:r>
              <a:rPr lang="en-US" sz="1400" dirty="0" err="1">
                <a:solidFill>
                  <a:srgbClr val="44546A"/>
                </a:solidFill>
                <a:latin typeface="Arbeit Book" panose="00000400000000000000" pitchFamily="50" charset="0"/>
                <a:ea typeface="+mn-ea"/>
                <a:cs typeface="+mn-cs"/>
              </a:rPr>
              <a:t>Reablement</a:t>
            </a:r>
            <a:endParaRPr lang="en-US" sz="1400" dirty="0">
              <a:solidFill>
                <a:srgbClr val="44546A"/>
              </a:solidFill>
              <a:latin typeface="Arbeit Book" panose="00000400000000000000" pitchFamily="50" charset="0"/>
              <a:ea typeface="+mn-ea"/>
              <a:cs typeface="+mn-cs"/>
            </a:endParaRPr>
          </a:p>
          <a:p>
            <a:pPr marL="285750" indent="-285750" algn="l">
              <a:lnSpc>
                <a:spcPct val="5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B6AD"/>
                </a:solidFill>
                <a:latin typeface="Arbeit Book" panose="00000400000000000000" pitchFamily="50" charset="0"/>
                <a:ea typeface="+mn-ea"/>
                <a:cs typeface="+mn-cs"/>
              </a:rPr>
              <a:t>The Language of Wellness and </a:t>
            </a:r>
            <a:r>
              <a:rPr lang="en-US" sz="1400" dirty="0" err="1">
                <a:solidFill>
                  <a:srgbClr val="00B6AD"/>
                </a:solidFill>
                <a:latin typeface="Arbeit Book" panose="00000400000000000000" pitchFamily="50" charset="0"/>
                <a:ea typeface="+mn-ea"/>
                <a:cs typeface="+mn-cs"/>
              </a:rPr>
              <a:t>Reablement</a:t>
            </a:r>
            <a:endParaRPr lang="en-US" sz="1400" dirty="0">
              <a:solidFill>
                <a:srgbClr val="00B6AD"/>
              </a:solidFill>
              <a:latin typeface="Arbeit Book" panose="00000400000000000000" pitchFamily="50" charset="0"/>
              <a:ea typeface="+mn-ea"/>
              <a:cs typeface="+mn-cs"/>
            </a:endParaRPr>
          </a:p>
          <a:p>
            <a:pPr marL="285750" indent="-285750" algn="l">
              <a:lnSpc>
                <a:spcPct val="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4546A"/>
                </a:solidFill>
                <a:latin typeface="Arbeit Book" panose="00000400000000000000" pitchFamily="50" charset="0"/>
                <a:ea typeface="+mn-ea"/>
                <a:cs typeface="+mn-cs"/>
              </a:rPr>
              <a:t>Support Planning and Delivering </a:t>
            </a:r>
            <a:r>
              <a:rPr lang="en-US" sz="1400" dirty="0" err="1">
                <a:solidFill>
                  <a:srgbClr val="44546A"/>
                </a:solidFill>
                <a:latin typeface="Arbeit Book" panose="00000400000000000000" pitchFamily="50" charset="0"/>
                <a:ea typeface="+mn-ea"/>
                <a:cs typeface="+mn-cs"/>
              </a:rPr>
              <a:t>Reablement</a:t>
            </a:r>
            <a:r>
              <a:rPr lang="en-US" sz="1400" dirty="0">
                <a:solidFill>
                  <a:srgbClr val="44546A"/>
                </a:solidFill>
                <a:latin typeface="Arbeit Book" panose="00000400000000000000" pitchFamily="50" charset="0"/>
                <a:ea typeface="+mn-ea"/>
                <a:cs typeface="+mn-cs"/>
              </a:rPr>
              <a:t> Pt1</a:t>
            </a:r>
          </a:p>
          <a:p>
            <a:pPr marL="285750" indent="-285750" algn="l">
              <a:lnSpc>
                <a:spcPct val="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4546A"/>
                </a:solidFill>
                <a:latin typeface="Arbeit Book" panose="00000400000000000000" pitchFamily="50" charset="0"/>
              </a:rPr>
              <a:t>Support Planning and Delivering </a:t>
            </a:r>
            <a:r>
              <a:rPr lang="en-US" sz="1400" dirty="0" err="1">
                <a:solidFill>
                  <a:srgbClr val="44546A"/>
                </a:solidFill>
                <a:latin typeface="Arbeit Book" panose="00000400000000000000" pitchFamily="50" charset="0"/>
              </a:rPr>
              <a:t>Reablement</a:t>
            </a:r>
            <a:r>
              <a:rPr lang="en-US" sz="1400" dirty="0">
                <a:solidFill>
                  <a:srgbClr val="44546A"/>
                </a:solidFill>
                <a:latin typeface="Arbeit Book" panose="00000400000000000000" pitchFamily="50" charset="0"/>
              </a:rPr>
              <a:t> Pt2</a:t>
            </a:r>
          </a:p>
          <a:p>
            <a:pPr marL="285750" indent="-285750" algn="l">
              <a:lnSpc>
                <a:spcPct val="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4546A"/>
                </a:solidFill>
                <a:latin typeface="Arbeit Book" panose="00000400000000000000" pitchFamily="50" charset="0"/>
                <a:ea typeface="+mn-ea"/>
                <a:cs typeface="+mn-cs"/>
              </a:rPr>
              <a:t>Working with Clients</a:t>
            </a:r>
          </a:p>
          <a:p>
            <a:pPr algn="l">
              <a:spcAft>
                <a:spcPts val="1200"/>
              </a:spcAft>
            </a:pPr>
            <a:endParaRPr lang="en-US" sz="1400" dirty="0">
              <a:solidFill>
                <a:srgbClr val="44546A"/>
              </a:solidFill>
              <a:latin typeface="Arbeit Book" panose="00000400000000000000" pitchFamily="50" charset="0"/>
              <a:ea typeface="+mn-ea"/>
              <a:cs typeface="+mn-cs"/>
            </a:endParaRPr>
          </a:p>
          <a:p>
            <a:pPr algn="l">
              <a:spcAft>
                <a:spcPts val="1200"/>
              </a:spcAft>
            </a:pPr>
            <a:endParaRPr lang="en-US" sz="1800" dirty="0">
              <a:solidFill>
                <a:srgbClr val="44546A"/>
              </a:solidFill>
              <a:latin typeface="Arbeit Book" panose="00000400000000000000" pitchFamily="50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343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5E9DFAA-7ABA-269B-2470-EFF9AE83E463}"/>
              </a:ext>
            </a:extLst>
          </p:cNvPr>
          <p:cNvSpPr/>
          <p:nvPr/>
        </p:nvSpPr>
        <p:spPr>
          <a:xfrm>
            <a:off x="0" y="3152520"/>
            <a:ext cx="12192000" cy="3705479"/>
          </a:xfrm>
          <a:prstGeom prst="rect">
            <a:avLst/>
          </a:prstGeom>
          <a:solidFill>
            <a:srgbClr val="294F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5B1A9-9A07-47E2-AE71-B72AD161E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5674" y="505822"/>
            <a:ext cx="3753225" cy="2502150"/>
          </a:xfrm>
          <a:prstGeom prst="rect">
            <a:avLst/>
          </a:prstGeom>
          <a:ln w="25400">
            <a:solidFill>
              <a:srgbClr val="294F4A"/>
            </a:solidFill>
          </a:ln>
        </p:spPr>
      </p:pic>
      <p:sp>
        <p:nvSpPr>
          <p:cNvPr id="19" name="Freeform: Shape 18"/>
          <p:cNvSpPr/>
          <p:nvPr/>
        </p:nvSpPr>
        <p:spPr>
          <a:xfrm>
            <a:off x="6350690" y="5819361"/>
            <a:ext cx="2970004" cy="819142"/>
          </a:xfrm>
          <a:custGeom>
            <a:avLst/>
            <a:gdLst>
              <a:gd name="connsiteX0" fmla="*/ 0 w 2970004"/>
              <a:gd name="connsiteY0" fmla="*/ 0 h 864001"/>
              <a:gd name="connsiteX1" fmla="*/ 2970004 w 2970004"/>
              <a:gd name="connsiteY1" fmla="*/ 0 h 864001"/>
              <a:gd name="connsiteX2" fmla="*/ 2970004 w 2970004"/>
              <a:gd name="connsiteY2" fmla="*/ 864001 h 864001"/>
              <a:gd name="connsiteX3" fmla="*/ 0 w 2970004"/>
              <a:gd name="connsiteY3" fmla="*/ 864001 h 864001"/>
              <a:gd name="connsiteX4" fmla="*/ 0 w 2970004"/>
              <a:gd name="connsiteY4" fmla="*/ 0 h 86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0004" h="864001">
                <a:moveTo>
                  <a:pt x="0" y="0"/>
                </a:moveTo>
                <a:lnTo>
                  <a:pt x="2970004" y="0"/>
                </a:lnTo>
                <a:lnTo>
                  <a:pt x="2970004" y="864001"/>
                </a:lnTo>
                <a:lnTo>
                  <a:pt x="0" y="86400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12700" rIns="12700" bIns="12700" numCol="1" spcCol="1270" anchor="t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20ADC1-B578-A907-90A6-81D6206FAD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" r="16452"/>
          <a:stretch/>
        </p:blipFill>
        <p:spPr>
          <a:xfrm>
            <a:off x="7313101" y="505822"/>
            <a:ext cx="3753225" cy="2518128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7D985C3-0D11-64F0-9560-1E78B466CAD5}"/>
              </a:ext>
            </a:extLst>
          </p:cNvPr>
          <p:cNvSpPr/>
          <p:nvPr/>
        </p:nvSpPr>
        <p:spPr>
          <a:xfrm>
            <a:off x="384820" y="3846689"/>
            <a:ext cx="5344031" cy="57492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Light" panose="00000300000000000000" pitchFamily="50" charset="0"/>
              </a:rPr>
              <a:t>'I'm calling you today to follow up on a referral we received from the hospital regarding help at home' 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C81B0D8-A9C2-F6C4-4AD4-0CE38379AC1D}"/>
              </a:ext>
            </a:extLst>
          </p:cNvPr>
          <p:cNvSpPr/>
          <p:nvPr/>
        </p:nvSpPr>
        <p:spPr>
          <a:xfrm>
            <a:off x="6227633" y="3843462"/>
            <a:ext cx="5465578" cy="57492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Light" panose="00000300000000000000" pitchFamily="50" charset="0"/>
              </a:rPr>
              <a:t>‘I'm calling you today to follow up on a referral we received from the hospital regarding a home assessment’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848B4A6-5CD6-FFC9-0D8F-66071CBA6113}"/>
              </a:ext>
            </a:extLst>
          </p:cNvPr>
          <p:cNvSpPr/>
          <p:nvPr/>
        </p:nvSpPr>
        <p:spPr>
          <a:xfrm>
            <a:off x="384822" y="4475044"/>
            <a:ext cx="5344029" cy="57492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Light" panose="00000300000000000000" pitchFamily="50" charset="0"/>
              </a:rPr>
              <a:t>'Were you aware the hospital had referred you for support at home?' 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505CDF6-C198-EB25-E935-A97C5A9B7AC5}"/>
              </a:ext>
            </a:extLst>
          </p:cNvPr>
          <p:cNvSpPr/>
          <p:nvPr/>
        </p:nvSpPr>
        <p:spPr>
          <a:xfrm>
            <a:off x="6227632" y="4472692"/>
            <a:ext cx="5465578" cy="57492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 fontAlgn="base"/>
            <a:r>
              <a:rPr lang="en-US" sz="1600" dirty="0">
                <a:solidFill>
                  <a:schemeClr val="dk1"/>
                </a:solidFill>
                <a:latin typeface="Arbeit Light" panose="00000300000000000000" pitchFamily="50" charset="0"/>
              </a:rPr>
              <a:t>‘Were you aware the hospital had referred you for a home assessment?' </a:t>
            </a:r>
            <a:endParaRPr lang="en-US" sz="1600" dirty="0">
              <a:latin typeface="Arbeit Light" panose="00000300000000000000" pitchFamily="50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BAAD521-FE17-E675-74D8-6A601E870CA0}"/>
              </a:ext>
            </a:extLst>
          </p:cNvPr>
          <p:cNvSpPr/>
          <p:nvPr/>
        </p:nvSpPr>
        <p:spPr>
          <a:xfrm>
            <a:off x="6227632" y="5102489"/>
            <a:ext cx="5465578" cy="57492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Light" panose="00000300000000000000" pitchFamily="50" charset="0"/>
              </a:rPr>
              <a:t>‘I understand you are having some difficulty with some tasks at home and may need some advice and support' 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A4D6F0A-8727-E309-C8C0-3C6224544A63}"/>
              </a:ext>
            </a:extLst>
          </p:cNvPr>
          <p:cNvSpPr/>
          <p:nvPr/>
        </p:nvSpPr>
        <p:spPr>
          <a:xfrm>
            <a:off x="6227631" y="5742477"/>
            <a:ext cx="5465578" cy="57492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 lvl="0"/>
            <a:r>
              <a:rPr lang="en-US" sz="1600" dirty="0">
                <a:solidFill>
                  <a:schemeClr val="dk1"/>
                </a:solidFill>
                <a:latin typeface="Arbeit Light" panose="00000300000000000000" pitchFamily="50" charset="0"/>
              </a:rPr>
              <a:t>‘An assessor will visit you at home to see how you are managing and what you are having difficulty with' 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71AB2AB-7976-C29B-1787-FA52AED6F458}"/>
              </a:ext>
            </a:extLst>
          </p:cNvPr>
          <p:cNvSpPr/>
          <p:nvPr/>
        </p:nvSpPr>
        <p:spPr>
          <a:xfrm>
            <a:off x="384821" y="5100920"/>
            <a:ext cx="5344029" cy="57492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solidFill>
                  <a:schemeClr val="dk1"/>
                </a:solidFill>
                <a:latin typeface="Arbeit Light" panose="00000300000000000000" pitchFamily="50" charset="0"/>
              </a:rPr>
              <a:t>'I understand you are needing someone to help you shower' 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7729F7E-5ABA-3660-B35E-2BAB2B929537}"/>
              </a:ext>
            </a:extLst>
          </p:cNvPr>
          <p:cNvSpPr/>
          <p:nvPr/>
        </p:nvSpPr>
        <p:spPr>
          <a:xfrm>
            <a:off x="384820" y="5740908"/>
            <a:ext cx="5344029" cy="57492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 lvl="0"/>
            <a:r>
              <a:rPr lang="en-US" sz="1600" dirty="0">
                <a:solidFill>
                  <a:schemeClr val="dk1"/>
                </a:solidFill>
                <a:latin typeface="Arbeit Light" panose="00000300000000000000" pitchFamily="50" charset="0"/>
              </a:rPr>
              <a:t>‘An assessor will come to your home and arrange these services for you'  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6ADBBE-2C4D-329C-04FB-C2EE4018BE5D}"/>
              </a:ext>
            </a:extLst>
          </p:cNvPr>
          <p:cNvSpPr/>
          <p:nvPr/>
        </p:nvSpPr>
        <p:spPr>
          <a:xfrm>
            <a:off x="384820" y="3115150"/>
            <a:ext cx="115332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beit Semi Bold" panose="00000700000000000000" pitchFamily="50" charset="0"/>
                <a:cs typeface="Arial" panose="020B0604020202020204" pitchFamily="34" charset="0"/>
              </a:rPr>
              <a:t>Their journeys begin – First point of contact</a:t>
            </a:r>
            <a:endParaRPr lang="en-AU" sz="2800" dirty="0">
              <a:solidFill>
                <a:schemeClr val="bg1"/>
              </a:solidFill>
              <a:latin typeface="Arbeit Semi Bold" panose="00000700000000000000" pitchFamily="50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301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6892EF-3ED3-DC10-77CF-1341ABDD05F0}"/>
              </a:ext>
            </a:extLst>
          </p:cNvPr>
          <p:cNvSpPr/>
          <p:nvPr/>
        </p:nvSpPr>
        <p:spPr>
          <a:xfrm>
            <a:off x="0" y="3152520"/>
            <a:ext cx="12192000" cy="3705479"/>
          </a:xfrm>
          <a:prstGeom prst="rect">
            <a:avLst/>
          </a:prstGeom>
          <a:solidFill>
            <a:srgbClr val="294F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5B1A9-9A07-47E2-AE71-B72AD161E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5674" y="505822"/>
            <a:ext cx="3753225" cy="2502150"/>
          </a:xfrm>
          <a:prstGeom prst="rect">
            <a:avLst/>
          </a:prstGeom>
          <a:ln w="25400">
            <a:solidFill>
              <a:srgbClr val="294F4A"/>
            </a:solidFill>
          </a:ln>
        </p:spPr>
      </p:pic>
      <p:sp>
        <p:nvSpPr>
          <p:cNvPr id="19" name="Freeform: Shape 18"/>
          <p:cNvSpPr/>
          <p:nvPr/>
        </p:nvSpPr>
        <p:spPr>
          <a:xfrm>
            <a:off x="6217128" y="5819361"/>
            <a:ext cx="2970004" cy="819142"/>
          </a:xfrm>
          <a:custGeom>
            <a:avLst/>
            <a:gdLst>
              <a:gd name="connsiteX0" fmla="*/ 0 w 2970004"/>
              <a:gd name="connsiteY0" fmla="*/ 0 h 864001"/>
              <a:gd name="connsiteX1" fmla="*/ 2970004 w 2970004"/>
              <a:gd name="connsiteY1" fmla="*/ 0 h 864001"/>
              <a:gd name="connsiteX2" fmla="*/ 2970004 w 2970004"/>
              <a:gd name="connsiteY2" fmla="*/ 864001 h 864001"/>
              <a:gd name="connsiteX3" fmla="*/ 0 w 2970004"/>
              <a:gd name="connsiteY3" fmla="*/ 864001 h 864001"/>
              <a:gd name="connsiteX4" fmla="*/ 0 w 2970004"/>
              <a:gd name="connsiteY4" fmla="*/ 0 h 86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0004" h="864001">
                <a:moveTo>
                  <a:pt x="0" y="0"/>
                </a:moveTo>
                <a:lnTo>
                  <a:pt x="2970004" y="0"/>
                </a:lnTo>
                <a:lnTo>
                  <a:pt x="2970004" y="864001"/>
                </a:lnTo>
                <a:lnTo>
                  <a:pt x="0" y="86400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12700" rIns="12700" bIns="12700" numCol="1" spcCol="1270" anchor="t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20ADC1-B578-A907-90A6-81D6206FAD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" r="16452"/>
          <a:stretch/>
        </p:blipFill>
        <p:spPr>
          <a:xfrm>
            <a:off x="7313101" y="505822"/>
            <a:ext cx="3753225" cy="2518128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7D985C3-0D11-64F0-9560-1E78B466CAD5}"/>
              </a:ext>
            </a:extLst>
          </p:cNvPr>
          <p:cNvSpPr/>
          <p:nvPr/>
        </p:nvSpPr>
        <p:spPr>
          <a:xfrm>
            <a:off x="384822" y="3846689"/>
            <a:ext cx="5344029" cy="57492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Light" panose="00000300000000000000" pitchFamily="50" charset="0"/>
              </a:rPr>
              <a:t>'What tasks are you no longer able to complete? 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C81B0D8-A9C2-F6C4-4AD4-0CE38379AC1D}"/>
              </a:ext>
            </a:extLst>
          </p:cNvPr>
          <p:cNvSpPr/>
          <p:nvPr/>
        </p:nvSpPr>
        <p:spPr>
          <a:xfrm>
            <a:off x="6401076" y="3843462"/>
            <a:ext cx="5465578" cy="57492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Light" panose="00000300000000000000" pitchFamily="50" charset="0"/>
              </a:rPr>
              <a:t>What are the tasks you want to get back to doing?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848B4A6-5CD6-FFC9-0D8F-66071CBA6113}"/>
              </a:ext>
            </a:extLst>
          </p:cNvPr>
          <p:cNvSpPr/>
          <p:nvPr/>
        </p:nvSpPr>
        <p:spPr>
          <a:xfrm>
            <a:off x="384822" y="4475044"/>
            <a:ext cx="5344029" cy="57492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Light" panose="00000300000000000000" pitchFamily="50" charset="0"/>
              </a:rPr>
              <a:t>'What shall we get the support worker to do for you?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505CDF6-C198-EB25-E935-A97C5A9B7AC5}"/>
              </a:ext>
            </a:extLst>
          </p:cNvPr>
          <p:cNvSpPr/>
          <p:nvPr/>
        </p:nvSpPr>
        <p:spPr>
          <a:xfrm>
            <a:off x="6401075" y="4472692"/>
            <a:ext cx="5465576" cy="57492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 fontAlgn="base"/>
            <a:r>
              <a:rPr lang="en-US" sz="1600" dirty="0">
                <a:solidFill>
                  <a:schemeClr val="dk1"/>
                </a:solidFill>
                <a:latin typeface="Arbeit Light" panose="00000300000000000000" pitchFamily="50" charset="0"/>
              </a:rPr>
              <a:t>‘We can arrange for a support worker to work alongside you’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BAAD521-FE17-E675-74D8-6A601E870CA0}"/>
              </a:ext>
            </a:extLst>
          </p:cNvPr>
          <p:cNvSpPr/>
          <p:nvPr/>
        </p:nvSpPr>
        <p:spPr>
          <a:xfrm>
            <a:off x="6401074" y="5102489"/>
            <a:ext cx="5465577" cy="57492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Light" panose="00000300000000000000" pitchFamily="50" charset="0"/>
              </a:rPr>
              <a:t>‘We can </a:t>
            </a:r>
            <a:r>
              <a:rPr lang="en-US" sz="1600" dirty="0" err="1">
                <a:latin typeface="Arbeit Light" panose="00000300000000000000" pitchFamily="50" charset="0"/>
              </a:rPr>
              <a:t>organise</a:t>
            </a:r>
            <a:r>
              <a:rPr lang="en-US" sz="1600" dirty="0">
                <a:latin typeface="Arbeit Light" panose="00000300000000000000" pitchFamily="50" charset="0"/>
              </a:rPr>
              <a:t> an occupational therapist to visit you. They can help make the bathroom environment safer’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A4D6F0A-8727-E309-C8C0-3C6224544A63}"/>
              </a:ext>
            </a:extLst>
          </p:cNvPr>
          <p:cNvSpPr/>
          <p:nvPr/>
        </p:nvSpPr>
        <p:spPr>
          <a:xfrm>
            <a:off x="6401074" y="5731719"/>
            <a:ext cx="5465578" cy="874510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 lvl="0"/>
            <a:r>
              <a:rPr lang="en-US" sz="1600" dirty="0">
                <a:solidFill>
                  <a:schemeClr val="dk1"/>
                </a:solidFill>
                <a:latin typeface="Arbeit Light" panose="00000300000000000000" pitchFamily="50" charset="0"/>
              </a:rPr>
              <a:t>‘You might need help with laundry in the short term, but we can arrange a physiotherapist to improve your strength and balance. You can aim to do it safely on your own.’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71AB2AB-7976-C29B-1787-FA52AED6F458}"/>
              </a:ext>
            </a:extLst>
          </p:cNvPr>
          <p:cNvSpPr/>
          <p:nvPr/>
        </p:nvSpPr>
        <p:spPr>
          <a:xfrm>
            <a:off x="384821" y="5100920"/>
            <a:ext cx="5344029" cy="57492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solidFill>
                  <a:schemeClr val="dk1"/>
                </a:solidFill>
                <a:latin typeface="Arbeit Light" panose="00000300000000000000" pitchFamily="50" charset="0"/>
              </a:rPr>
              <a:t>‘It’s probably best you don’t attempt to shower on your own anymore. The bathroom isn’t safe.’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7729F7E-5ABA-3660-B35E-2BAB2B929537}"/>
              </a:ext>
            </a:extLst>
          </p:cNvPr>
          <p:cNvSpPr/>
          <p:nvPr/>
        </p:nvSpPr>
        <p:spPr>
          <a:xfrm>
            <a:off x="384821" y="5730149"/>
            <a:ext cx="5344029" cy="876079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 lvl="0">
              <a:defRPr/>
            </a:pPr>
            <a:r>
              <a:rPr lang="en-US" sz="1600" dirty="0">
                <a:solidFill>
                  <a:schemeClr val="dk1"/>
                </a:solidFill>
                <a:latin typeface="Arbeit Light" panose="00000300000000000000" pitchFamily="50" charset="0"/>
              </a:rPr>
              <a:t>‘We don’t want you having any more falls, we can get someone in to do that for you’ 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6ADBBE-2C4D-329C-04FB-C2EE4018BE5D}"/>
              </a:ext>
            </a:extLst>
          </p:cNvPr>
          <p:cNvSpPr/>
          <p:nvPr/>
        </p:nvSpPr>
        <p:spPr>
          <a:xfrm>
            <a:off x="384820" y="3115150"/>
            <a:ext cx="115332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beit Semi Bold" panose="00000700000000000000" pitchFamily="50" charset="0"/>
                <a:cs typeface="Arial" panose="020B0604020202020204" pitchFamily="34" charset="0"/>
              </a:rPr>
              <a:t>Their journeys continue – RAS meets Duong and Jack</a:t>
            </a:r>
            <a:endParaRPr lang="en-AU" sz="2800" dirty="0">
              <a:solidFill>
                <a:schemeClr val="bg1"/>
              </a:solidFill>
              <a:latin typeface="Arbeit Semi Bold" panose="00000700000000000000" pitchFamily="50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544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6D82F1-5DA2-42C9-688C-8832CD1AACE1}"/>
              </a:ext>
            </a:extLst>
          </p:cNvPr>
          <p:cNvSpPr/>
          <p:nvPr/>
        </p:nvSpPr>
        <p:spPr>
          <a:xfrm>
            <a:off x="0" y="3152520"/>
            <a:ext cx="12192000" cy="3705479"/>
          </a:xfrm>
          <a:prstGeom prst="rect">
            <a:avLst/>
          </a:prstGeom>
          <a:solidFill>
            <a:srgbClr val="294F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5B1A9-9A07-47E2-AE71-B72AD161E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5674" y="505822"/>
            <a:ext cx="3753225" cy="2502150"/>
          </a:xfrm>
          <a:prstGeom prst="rect">
            <a:avLst/>
          </a:prstGeom>
          <a:ln w="25400">
            <a:solidFill>
              <a:srgbClr val="294F4A"/>
            </a:solidFill>
          </a:ln>
        </p:spPr>
      </p:pic>
      <p:sp>
        <p:nvSpPr>
          <p:cNvPr id="19" name="Freeform: Shape 18"/>
          <p:cNvSpPr/>
          <p:nvPr/>
        </p:nvSpPr>
        <p:spPr>
          <a:xfrm>
            <a:off x="6217128" y="5819361"/>
            <a:ext cx="2970004" cy="819142"/>
          </a:xfrm>
          <a:custGeom>
            <a:avLst/>
            <a:gdLst>
              <a:gd name="connsiteX0" fmla="*/ 0 w 2970004"/>
              <a:gd name="connsiteY0" fmla="*/ 0 h 864001"/>
              <a:gd name="connsiteX1" fmla="*/ 2970004 w 2970004"/>
              <a:gd name="connsiteY1" fmla="*/ 0 h 864001"/>
              <a:gd name="connsiteX2" fmla="*/ 2970004 w 2970004"/>
              <a:gd name="connsiteY2" fmla="*/ 864001 h 864001"/>
              <a:gd name="connsiteX3" fmla="*/ 0 w 2970004"/>
              <a:gd name="connsiteY3" fmla="*/ 864001 h 864001"/>
              <a:gd name="connsiteX4" fmla="*/ 0 w 2970004"/>
              <a:gd name="connsiteY4" fmla="*/ 0 h 86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0004" h="864001">
                <a:moveTo>
                  <a:pt x="0" y="0"/>
                </a:moveTo>
                <a:lnTo>
                  <a:pt x="2970004" y="0"/>
                </a:lnTo>
                <a:lnTo>
                  <a:pt x="2970004" y="864001"/>
                </a:lnTo>
                <a:lnTo>
                  <a:pt x="0" y="86400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12700" rIns="12700" bIns="12700" numCol="1" spcCol="1270" anchor="t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20ADC1-B578-A907-90A6-81D6206FAD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" r="16452"/>
          <a:stretch/>
        </p:blipFill>
        <p:spPr>
          <a:xfrm>
            <a:off x="7313101" y="505822"/>
            <a:ext cx="3753225" cy="2518128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7D985C3-0D11-64F0-9560-1E78B466CAD5}"/>
              </a:ext>
            </a:extLst>
          </p:cNvPr>
          <p:cNvSpPr/>
          <p:nvPr/>
        </p:nvSpPr>
        <p:spPr>
          <a:xfrm>
            <a:off x="384822" y="3846689"/>
            <a:ext cx="5344029" cy="57492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Light" panose="00000300000000000000" pitchFamily="50" charset="0"/>
              </a:rPr>
              <a:t>‘I believe you are struggling with completing your showering and dressing?’ 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C81B0D8-A9C2-F6C4-4AD4-0CE38379AC1D}"/>
              </a:ext>
            </a:extLst>
          </p:cNvPr>
          <p:cNvSpPr/>
          <p:nvPr/>
        </p:nvSpPr>
        <p:spPr>
          <a:xfrm>
            <a:off x="6401076" y="3843462"/>
            <a:ext cx="5465578" cy="57492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Light" panose="00000300000000000000" pitchFamily="50" charset="0"/>
              </a:rPr>
              <a:t>‘How are you currently managing to shower and dress yourself?’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848B4A6-5CD6-FFC9-0D8F-66071CBA6113}"/>
              </a:ext>
            </a:extLst>
          </p:cNvPr>
          <p:cNvSpPr/>
          <p:nvPr/>
        </p:nvSpPr>
        <p:spPr>
          <a:xfrm>
            <a:off x="384822" y="4475044"/>
            <a:ext cx="5344029" cy="57492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 lvl="0">
              <a:defRPr/>
            </a:pPr>
            <a:r>
              <a:rPr lang="en-US" sz="1600" dirty="0">
                <a:latin typeface="Arbeit Light" panose="00000300000000000000" pitchFamily="50" charset="0"/>
              </a:rPr>
              <a:t>‘Services are in place for as long as you want.’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505CDF6-C198-EB25-E935-A97C5A9B7AC5}"/>
              </a:ext>
            </a:extLst>
          </p:cNvPr>
          <p:cNvSpPr/>
          <p:nvPr/>
        </p:nvSpPr>
        <p:spPr>
          <a:xfrm>
            <a:off x="6401075" y="4472692"/>
            <a:ext cx="5465576" cy="57492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 lvl="0">
              <a:defRPr/>
            </a:pPr>
            <a:r>
              <a:rPr lang="en-US" sz="1600" dirty="0">
                <a:latin typeface="Arbeit Light" panose="00000300000000000000" pitchFamily="50" charset="0"/>
              </a:rPr>
              <a:t>‘I believe you want to work towards getting back to showering and dressing without support?’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BAAD521-FE17-E675-74D8-6A601E870CA0}"/>
              </a:ext>
            </a:extLst>
          </p:cNvPr>
          <p:cNvSpPr/>
          <p:nvPr/>
        </p:nvSpPr>
        <p:spPr>
          <a:xfrm>
            <a:off x="6401074" y="5102489"/>
            <a:ext cx="5465577" cy="57492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 lvl="0"/>
            <a:r>
              <a:rPr lang="en-US" sz="1600" dirty="0">
                <a:latin typeface="Arbeit Light" panose="00000300000000000000" pitchFamily="50" charset="0"/>
              </a:rPr>
              <a:t>‘Your plan will outline what you are able to do and where the support worker will assist you.’ 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A4D6F0A-8727-E309-C8C0-3C6224544A63}"/>
              </a:ext>
            </a:extLst>
          </p:cNvPr>
          <p:cNvSpPr/>
          <p:nvPr/>
        </p:nvSpPr>
        <p:spPr>
          <a:xfrm>
            <a:off x="6401074" y="5731719"/>
            <a:ext cx="5465578" cy="551838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Light" panose="00000300000000000000" pitchFamily="50" charset="0"/>
              </a:rPr>
              <a:t>‘If you are able to complete more of the steps, just let the support worker know and we can adjust the plan.’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71AB2AB-7976-C29B-1787-FA52AED6F458}"/>
              </a:ext>
            </a:extLst>
          </p:cNvPr>
          <p:cNvSpPr/>
          <p:nvPr/>
        </p:nvSpPr>
        <p:spPr>
          <a:xfrm>
            <a:off x="384821" y="5100920"/>
            <a:ext cx="5344029" cy="57492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Light" panose="00000300000000000000" pitchFamily="50" charset="0"/>
              </a:rPr>
              <a:t>'Your support plan shows the tasks that the support worker will complete’</a:t>
            </a:r>
            <a:endParaRPr lang="en-US" sz="1600" dirty="0">
              <a:solidFill>
                <a:schemeClr val="dk1"/>
              </a:solidFill>
              <a:latin typeface="Arbeit Light" panose="00000300000000000000" pitchFamily="50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7729F7E-5ABA-3660-B35E-2BAB2B929537}"/>
              </a:ext>
            </a:extLst>
          </p:cNvPr>
          <p:cNvSpPr/>
          <p:nvPr/>
        </p:nvSpPr>
        <p:spPr>
          <a:xfrm>
            <a:off x="384820" y="5740908"/>
            <a:ext cx="5344029" cy="57492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 lvl="0">
              <a:defRPr/>
            </a:pPr>
            <a:r>
              <a:rPr lang="en-US" sz="1600" dirty="0">
                <a:latin typeface="Arbeit Light" panose="00000300000000000000" pitchFamily="50" charset="0"/>
              </a:rPr>
              <a:t>‘The support worker will need to follow these tasks and not complete any others.’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6ADBBE-2C4D-329C-04FB-C2EE4018BE5D}"/>
              </a:ext>
            </a:extLst>
          </p:cNvPr>
          <p:cNvSpPr/>
          <p:nvPr/>
        </p:nvSpPr>
        <p:spPr>
          <a:xfrm>
            <a:off x="384820" y="3115150"/>
            <a:ext cx="115332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beit Semi Bold" panose="00000700000000000000" pitchFamily="50" charset="0"/>
                <a:cs typeface="Arial" panose="020B0604020202020204" pitchFamily="34" charset="0"/>
              </a:rPr>
              <a:t>Their journeys continue – A coordinator meets Duong and Jack</a:t>
            </a:r>
            <a:endParaRPr lang="en-AU" sz="2800" dirty="0">
              <a:solidFill>
                <a:schemeClr val="bg1"/>
              </a:solidFill>
              <a:latin typeface="Arbeit Semi Bold" panose="00000700000000000000" pitchFamily="50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320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91C736-4887-0B05-41E3-E06C64628744}"/>
              </a:ext>
            </a:extLst>
          </p:cNvPr>
          <p:cNvSpPr/>
          <p:nvPr/>
        </p:nvSpPr>
        <p:spPr>
          <a:xfrm>
            <a:off x="0" y="3152520"/>
            <a:ext cx="12192000" cy="3705479"/>
          </a:xfrm>
          <a:prstGeom prst="rect">
            <a:avLst/>
          </a:prstGeom>
          <a:solidFill>
            <a:srgbClr val="294F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5B1A9-9A07-47E2-AE71-B72AD161E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5674" y="505822"/>
            <a:ext cx="3753225" cy="2502150"/>
          </a:xfrm>
          <a:prstGeom prst="rect">
            <a:avLst/>
          </a:prstGeom>
          <a:ln w="25400">
            <a:solidFill>
              <a:srgbClr val="294F4A"/>
            </a:solidFill>
          </a:ln>
        </p:spPr>
      </p:pic>
      <p:sp>
        <p:nvSpPr>
          <p:cNvPr id="19" name="Freeform: Shape 18"/>
          <p:cNvSpPr/>
          <p:nvPr/>
        </p:nvSpPr>
        <p:spPr>
          <a:xfrm>
            <a:off x="6217128" y="5819361"/>
            <a:ext cx="2970004" cy="819142"/>
          </a:xfrm>
          <a:custGeom>
            <a:avLst/>
            <a:gdLst>
              <a:gd name="connsiteX0" fmla="*/ 0 w 2970004"/>
              <a:gd name="connsiteY0" fmla="*/ 0 h 864001"/>
              <a:gd name="connsiteX1" fmla="*/ 2970004 w 2970004"/>
              <a:gd name="connsiteY1" fmla="*/ 0 h 864001"/>
              <a:gd name="connsiteX2" fmla="*/ 2970004 w 2970004"/>
              <a:gd name="connsiteY2" fmla="*/ 864001 h 864001"/>
              <a:gd name="connsiteX3" fmla="*/ 0 w 2970004"/>
              <a:gd name="connsiteY3" fmla="*/ 864001 h 864001"/>
              <a:gd name="connsiteX4" fmla="*/ 0 w 2970004"/>
              <a:gd name="connsiteY4" fmla="*/ 0 h 86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0004" h="864001">
                <a:moveTo>
                  <a:pt x="0" y="0"/>
                </a:moveTo>
                <a:lnTo>
                  <a:pt x="2970004" y="0"/>
                </a:lnTo>
                <a:lnTo>
                  <a:pt x="2970004" y="864001"/>
                </a:lnTo>
                <a:lnTo>
                  <a:pt x="0" y="86400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12700" rIns="12700" bIns="12700" numCol="1" spcCol="1270" anchor="t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20ADC1-B578-A907-90A6-81D6206FAD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" r="16452"/>
          <a:stretch/>
        </p:blipFill>
        <p:spPr>
          <a:xfrm>
            <a:off x="7313101" y="505822"/>
            <a:ext cx="3753225" cy="2518128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7D985C3-0D11-64F0-9560-1E78B466CAD5}"/>
              </a:ext>
            </a:extLst>
          </p:cNvPr>
          <p:cNvSpPr/>
          <p:nvPr/>
        </p:nvSpPr>
        <p:spPr>
          <a:xfrm>
            <a:off x="384822" y="3846689"/>
            <a:ext cx="5344029" cy="57492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Light" panose="00000300000000000000" pitchFamily="50" charset="0"/>
              </a:rPr>
              <a:t>‘Hello, I am here to help you with showering and dressing’. 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C81B0D8-A9C2-F6C4-4AD4-0CE38379AC1D}"/>
              </a:ext>
            </a:extLst>
          </p:cNvPr>
          <p:cNvSpPr/>
          <p:nvPr/>
        </p:nvSpPr>
        <p:spPr>
          <a:xfrm>
            <a:off x="6401076" y="3843462"/>
            <a:ext cx="5465578" cy="57492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Light" panose="00000300000000000000" pitchFamily="50" charset="0"/>
              </a:rPr>
              <a:t>‘Hello, I am here to assist you with showering and dressing tasks that you can’t do on your own’. 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848B4A6-5CD6-FFC9-0D8F-66071CBA6113}"/>
              </a:ext>
            </a:extLst>
          </p:cNvPr>
          <p:cNvSpPr/>
          <p:nvPr/>
        </p:nvSpPr>
        <p:spPr>
          <a:xfrm>
            <a:off x="384822" y="4475044"/>
            <a:ext cx="5344029" cy="57492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Light" panose="00000300000000000000" pitchFamily="50" charset="0"/>
              </a:rPr>
              <a:t>‘Wait until I arrive, and I will set up the bathroom for you’. 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505CDF6-C198-EB25-E935-A97C5A9B7AC5}"/>
              </a:ext>
            </a:extLst>
          </p:cNvPr>
          <p:cNvSpPr/>
          <p:nvPr/>
        </p:nvSpPr>
        <p:spPr>
          <a:xfrm>
            <a:off x="6401075" y="4472692"/>
            <a:ext cx="5465576" cy="57492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Light" panose="00000300000000000000" pitchFamily="50" charset="0"/>
              </a:rPr>
              <a:t>‘What are you able to do to get ready for your shower?’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BAAD521-FE17-E675-74D8-6A601E870CA0}"/>
              </a:ext>
            </a:extLst>
          </p:cNvPr>
          <p:cNvSpPr/>
          <p:nvPr/>
        </p:nvSpPr>
        <p:spPr>
          <a:xfrm>
            <a:off x="6401074" y="5102489"/>
            <a:ext cx="5465577" cy="57492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 lvl="0"/>
            <a:r>
              <a:rPr lang="en-US" sz="1600" dirty="0">
                <a:latin typeface="Arbeit Light" panose="00000300000000000000" pitchFamily="50" charset="0"/>
              </a:rPr>
              <a:t>‘If you are worried about your safety while getting dressed, you could sit on the bed.’ 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A4D6F0A-8727-E309-C8C0-3C6224544A63}"/>
              </a:ext>
            </a:extLst>
          </p:cNvPr>
          <p:cNvSpPr/>
          <p:nvPr/>
        </p:nvSpPr>
        <p:spPr>
          <a:xfrm>
            <a:off x="6401074" y="5731719"/>
            <a:ext cx="5465578" cy="551838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Light" panose="00000300000000000000" pitchFamily="50" charset="0"/>
              </a:rPr>
              <a:t>‘Would you like to hang out the washing on the airer while I finish the floors?’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71AB2AB-7976-C29B-1787-FA52AED6F458}"/>
              </a:ext>
            </a:extLst>
          </p:cNvPr>
          <p:cNvSpPr/>
          <p:nvPr/>
        </p:nvSpPr>
        <p:spPr>
          <a:xfrm>
            <a:off x="384821" y="5100920"/>
            <a:ext cx="5344029" cy="57492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Light" panose="00000300000000000000" pitchFamily="50" charset="0"/>
              </a:rPr>
              <a:t>‘I will help you get dressed; we don’t want you to fall again?’ 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7729F7E-5ABA-3660-B35E-2BAB2B929537}"/>
              </a:ext>
            </a:extLst>
          </p:cNvPr>
          <p:cNvSpPr/>
          <p:nvPr/>
        </p:nvSpPr>
        <p:spPr>
          <a:xfrm>
            <a:off x="384820" y="5740908"/>
            <a:ext cx="5344029" cy="57492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Light" panose="00000300000000000000" pitchFamily="50" charset="0"/>
              </a:rPr>
              <a:t>‘Just sit down while I hang out the washing’. 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6ADBBE-2C4D-329C-04FB-C2EE4018BE5D}"/>
              </a:ext>
            </a:extLst>
          </p:cNvPr>
          <p:cNvSpPr/>
          <p:nvPr/>
        </p:nvSpPr>
        <p:spPr>
          <a:xfrm>
            <a:off x="384820" y="3115150"/>
            <a:ext cx="115332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beit Semi Bold" panose="00000700000000000000" pitchFamily="50" charset="0"/>
                <a:cs typeface="Arial" panose="020B0604020202020204" pitchFamily="34" charset="0"/>
              </a:rPr>
              <a:t>Their journeys continue – A support worker meets Duong and Jack</a:t>
            </a:r>
            <a:endParaRPr lang="en-AU" sz="2800" dirty="0">
              <a:solidFill>
                <a:schemeClr val="bg1"/>
              </a:solidFill>
              <a:latin typeface="Arbeit Semi Bold" panose="00000700000000000000" pitchFamily="50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615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0BAE40B-5894-ED9C-9037-0F28FF901305}"/>
              </a:ext>
            </a:extLst>
          </p:cNvPr>
          <p:cNvSpPr/>
          <p:nvPr/>
        </p:nvSpPr>
        <p:spPr>
          <a:xfrm>
            <a:off x="0" y="3152520"/>
            <a:ext cx="12192000" cy="3705479"/>
          </a:xfrm>
          <a:prstGeom prst="rect">
            <a:avLst/>
          </a:prstGeom>
          <a:solidFill>
            <a:srgbClr val="294F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5B1A9-9A07-47E2-AE71-B72AD161E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5674" y="505822"/>
            <a:ext cx="3753225" cy="2502150"/>
          </a:xfrm>
          <a:prstGeom prst="rect">
            <a:avLst/>
          </a:prstGeom>
          <a:ln w="25400">
            <a:solidFill>
              <a:srgbClr val="294F4A"/>
            </a:solidFill>
          </a:ln>
        </p:spPr>
      </p:pic>
      <p:sp>
        <p:nvSpPr>
          <p:cNvPr id="19" name="Freeform: Shape 18"/>
          <p:cNvSpPr/>
          <p:nvPr/>
        </p:nvSpPr>
        <p:spPr>
          <a:xfrm>
            <a:off x="6217128" y="5718220"/>
            <a:ext cx="2970004" cy="819142"/>
          </a:xfrm>
          <a:custGeom>
            <a:avLst/>
            <a:gdLst>
              <a:gd name="connsiteX0" fmla="*/ 0 w 2970004"/>
              <a:gd name="connsiteY0" fmla="*/ 0 h 864001"/>
              <a:gd name="connsiteX1" fmla="*/ 2970004 w 2970004"/>
              <a:gd name="connsiteY1" fmla="*/ 0 h 864001"/>
              <a:gd name="connsiteX2" fmla="*/ 2970004 w 2970004"/>
              <a:gd name="connsiteY2" fmla="*/ 864001 h 864001"/>
              <a:gd name="connsiteX3" fmla="*/ 0 w 2970004"/>
              <a:gd name="connsiteY3" fmla="*/ 864001 h 864001"/>
              <a:gd name="connsiteX4" fmla="*/ 0 w 2970004"/>
              <a:gd name="connsiteY4" fmla="*/ 0 h 86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0004" h="864001">
                <a:moveTo>
                  <a:pt x="0" y="0"/>
                </a:moveTo>
                <a:lnTo>
                  <a:pt x="2970004" y="0"/>
                </a:lnTo>
                <a:lnTo>
                  <a:pt x="2970004" y="864001"/>
                </a:lnTo>
                <a:lnTo>
                  <a:pt x="0" y="86400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12700" rIns="12700" bIns="12700" numCol="1" spcCol="1270" anchor="t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20ADC1-B578-A907-90A6-81D6206FAD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" r="16452"/>
          <a:stretch/>
        </p:blipFill>
        <p:spPr>
          <a:xfrm>
            <a:off x="7313101" y="505822"/>
            <a:ext cx="3753225" cy="2518128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7D985C3-0D11-64F0-9560-1E78B466CAD5}"/>
              </a:ext>
            </a:extLst>
          </p:cNvPr>
          <p:cNvSpPr/>
          <p:nvPr/>
        </p:nvSpPr>
        <p:spPr>
          <a:xfrm>
            <a:off x="384823" y="3744609"/>
            <a:ext cx="5344029" cy="57492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Light" panose="00000300000000000000" pitchFamily="50" charset="0"/>
              </a:rPr>
              <a:t>“Dependency” language used at every stage of the Client journey.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848B4A6-5CD6-FFC9-0D8F-66071CBA6113}"/>
              </a:ext>
            </a:extLst>
          </p:cNvPr>
          <p:cNvSpPr/>
          <p:nvPr/>
        </p:nvSpPr>
        <p:spPr>
          <a:xfrm>
            <a:off x="384823" y="4372965"/>
            <a:ext cx="5344029" cy="374358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Light" panose="00000300000000000000" pitchFamily="50" charset="0"/>
              </a:rPr>
              <a:t>Disempowering/limiting choices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71AB2AB-7976-C29B-1787-FA52AED6F458}"/>
              </a:ext>
            </a:extLst>
          </p:cNvPr>
          <p:cNvSpPr/>
          <p:nvPr/>
        </p:nvSpPr>
        <p:spPr>
          <a:xfrm>
            <a:off x="384821" y="4800756"/>
            <a:ext cx="5344029" cy="570456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Light" panose="00000300000000000000" pitchFamily="50" charset="0"/>
              </a:rPr>
              <a:t>Services that ‘step in’ and ‘do for’ Duong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7729F7E-5ABA-3660-B35E-2BAB2B929537}"/>
              </a:ext>
            </a:extLst>
          </p:cNvPr>
          <p:cNvSpPr/>
          <p:nvPr/>
        </p:nvSpPr>
        <p:spPr>
          <a:xfrm>
            <a:off x="384821" y="5424023"/>
            <a:ext cx="5344029" cy="368301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Light" panose="00000300000000000000" pitchFamily="50" charset="0"/>
              </a:rPr>
              <a:t>Overprotective, no dignity of risk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6ADBBE-2C4D-329C-04FB-C2EE4018BE5D}"/>
              </a:ext>
            </a:extLst>
          </p:cNvPr>
          <p:cNvSpPr/>
          <p:nvPr/>
        </p:nvSpPr>
        <p:spPr>
          <a:xfrm>
            <a:off x="384820" y="3115150"/>
            <a:ext cx="115332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beit Semi Bold" panose="00000700000000000000" pitchFamily="50" charset="0"/>
                <a:cs typeface="Arial" panose="020B0604020202020204" pitchFamily="34" charset="0"/>
              </a:rPr>
              <a:t>Comparing communication approaches</a:t>
            </a:r>
            <a:endParaRPr lang="en-AU" sz="2800" dirty="0">
              <a:solidFill>
                <a:schemeClr val="bg1"/>
              </a:solidFill>
              <a:latin typeface="Arbeit Semi Bold" panose="000007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9AE0D6D-DF77-56D4-03E5-3DF62BDBFA6E}"/>
              </a:ext>
            </a:extLst>
          </p:cNvPr>
          <p:cNvSpPr/>
          <p:nvPr/>
        </p:nvSpPr>
        <p:spPr>
          <a:xfrm>
            <a:off x="384821" y="5839274"/>
            <a:ext cx="5344029" cy="544882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Light" panose="00000300000000000000" pitchFamily="50" charset="0"/>
              </a:rPr>
              <a:t>No expectation of improvement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660D78A-B24F-0A46-C16A-C43F78CBCAE2}"/>
              </a:ext>
            </a:extLst>
          </p:cNvPr>
          <p:cNvSpPr/>
          <p:nvPr/>
        </p:nvSpPr>
        <p:spPr>
          <a:xfrm>
            <a:off x="384821" y="6431738"/>
            <a:ext cx="5344029" cy="368301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Light" panose="00000300000000000000" pitchFamily="50" charset="0"/>
              </a:rPr>
              <a:t>No sense of partnership between staff and Duong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96C8E9B-AAE9-1A6E-06AB-C04E8E297964}"/>
              </a:ext>
            </a:extLst>
          </p:cNvPr>
          <p:cNvSpPr/>
          <p:nvPr/>
        </p:nvSpPr>
        <p:spPr>
          <a:xfrm>
            <a:off x="6463149" y="3745548"/>
            <a:ext cx="5344029" cy="57492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Light" panose="00000300000000000000" pitchFamily="50" charset="0"/>
              </a:rPr>
              <a:t>Supportive but empowering language used throughout the Client journey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7F5D0AD-6F59-AD5A-5E38-9E6FC20B96F4}"/>
              </a:ext>
            </a:extLst>
          </p:cNvPr>
          <p:cNvSpPr/>
          <p:nvPr/>
        </p:nvSpPr>
        <p:spPr>
          <a:xfrm>
            <a:off x="6463149" y="4363146"/>
            <a:ext cx="5344029" cy="374358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Light" panose="00000300000000000000" pitchFamily="50" charset="0"/>
              </a:rPr>
              <a:t>Client decision making and problem solving encouraged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BA5EB12-205D-C226-C088-FE1A7CABD48E}"/>
              </a:ext>
            </a:extLst>
          </p:cNvPr>
          <p:cNvSpPr/>
          <p:nvPr/>
        </p:nvSpPr>
        <p:spPr>
          <a:xfrm>
            <a:off x="6463147" y="4790937"/>
            <a:ext cx="5344029" cy="57492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Light" panose="00000300000000000000" pitchFamily="50" charset="0"/>
              </a:rPr>
              <a:t>‘Step in’ when needed and ‘step out’ when Jack can do for himself (as per care plan)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ED1D188-441E-6874-1AA6-943333220621}"/>
              </a:ext>
            </a:extLst>
          </p:cNvPr>
          <p:cNvSpPr/>
          <p:nvPr/>
        </p:nvSpPr>
        <p:spPr>
          <a:xfrm>
            <a:off x="6463147" y="5418617"/>
            <a:ext cx="5344029" cy="368301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Light" panose="00000300000000000000" pitchFamily="50" charset="0"/>
              </a:rPr>
              <a:t>Responsible management of risk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DDC264A-4FDB-C7CD-B161-B02A7406B5BB}"/>
              </a:ext>
            </a:extLst>
          </p:cNvPr>
          <p:cNvSpPr/>
          <p:nvPr/>
        </p:nvSpPr>
        <p:spPr>
          <a:xfrm>
            <a:off x="6463147" y="5840349"/>
            <a:ext cx="5344029" cy="54921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Light" panose="00000300000000000000" pitchFamily="50" charset="0"/>
              </a:rPr>
              <a:t>Encourages use of existing skills and abilities (‘use it or lose it’) and identifies opportunities to improve</a:t>
            </a:r>
            <a:endParaRPr lang="en-AU" sz="1600" b="1" dirty="0">
              <a:solidFill>
                <a:srgbClr val="FF0000"/>
              </a:solidFill>
              <a:latin typeface="Arbeit Light" panose="00000300000000000000" pitchFamily="50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8A4179D-8578-A6E2-06C9-96048F891D9E}"/>
              </a:ext>
            </a:extLst>
          </p:cNvPr>
          <p:cNvSpPr/>
          <p:nvPr/>
        </p:nvSpPr>
        <p:spPr>
          <a:xfrm>
            <a:off x="6463147" y="6436967"/>
            <a:ext cx="5344029" cy="367724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Light" panose="00000300000000000000" pitchFamily="50" charset="0"/>
              </a:rPr>
              <a:t>Care planning in partnership with Jack</a:t>
            </a:r>
            <a:endParaRPr lang="en-AU" sz="1600" dirty="0">
              <a:latin typeface="Arbeit Light" panose="00000300000000000000" pitchFamily="50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689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0BAE40B-5894-ED9C-9037-0F28FF901305}"/>
              </a:ext>
            </a:extLst>
          </p:cNvPr>
          <p:cNvSpPr/>
          <p:nvPr/>
        </p:nvSpPr>
        <p:spPr>
          <a:xfrm>
            <a:off x="0" y="3152520"/>
            <a:ext cx="12192000" cy="3705479"/>
          </a:xfrm>
          <a:prstGeom prst="rect">
            <a:avLst/>
          </a:prstGeom>
          <a:solidFill>
            <a:srgbClr val="294F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5B1A9-9A07-47E2-AE71-B72AD161E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5674" y="505822"/>
            <a:ext cx="3753225" cy="2502150"/>
          </a:xfrm>
          <a:prstGeom prst="rect">
            <a:avLst/>
          </a:prstGeom>
          <a:ln w="25400">
            <a:solidFill>
              <a:srgbClr val="294F4A"/>
            </a:solidFill>
          </a:ln>
        </p:spPr>
      </p:pic>
      <p:sp>
        <p:nvSpPr>
          <p:cNvPr id="19" name="Freeform: Shape 18"/>
          <p:cNvSpPr/>
          <p:nvPr/>
        </p:nvSpPr>
        <p:spPr>
          <a:xfrm>
            <a:off x="6217128" y="5718220"/>
            <a:ext cx="2970004" cy="819142"/>
          </a:xfrm>
          <a:custGeom>
            <a:avLst/>
            <a:gdLst>
              <a:gd name="connsiteX0" fmla="*/ 0 w 2970004"/>
              <a:gd name="connsiteY0" fmla="*/ 0 h 864001"/>
              <a:gd name="connsiteX1" fmla="*/ 2970004 w 2970004"/>
              <a:gd name="connsiteY1" fmla="*/ 0 h 864001"/>
              <a:gd name="connsiteX2" fmla="*/ 2970004 w 2970004"/>
              <a:gd name="connsiteY2" fmla="*/ 864001 h 864001"/>
              <a:gd name="connsiteX3" fmla="*/ 0 w 2970004"/>
              <a:gd name="connsiteY3" fmla="*/ 864001 h 864001"/>
              <a:gd name="connsiteX4" fmla="*/ 0 w 2970004"/>
              <a:gd name="connsiteY4" fmla="*/ 0 h 86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0004" h="864001">
                <a:moveTo>
                  <a:pt x="0" y="0"/>
                </a:moveTo>
                <a:lnTo>
                  <a:pt x="2970004" y="0"/>
                </a:lnTo>
                <a:lnTo>
                  <a:pt x="2970004" y="864001"/>
                </a:lnTo>
                <a:lnTo>
                  <a:pt x="0" y="86400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12700" rIns="12700" bIns="12700" numCol="1" spcCol="1270" anchor="t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20ADC1-B578-A907-90A6-81D6206FAD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" r="16452"/>
          <a:stretch/>
        </p:blipFill>
        <p:spPr>
          <a:xfrm>
            <a:off x="7313101" y="505822"/>
            <a:ext cx="3753225" cy="2518128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7D985C3-0D11-64F0-9560-1E78B466CAD5}"/>
              </a:ext>
            </a:extLst>
          </p:cNvPr>
          <p:cNvSpPr/>
          <p:nvPr/>
        </p:nvSpPr>
        <p:spPr>
          <a:xfrm>
            <a:off x="384823" y="3744609"/>
            <a:ext cx="5344029" cy="350269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Light" panose="00000300000000000000" pitchFamily="50" charset="0"/>
              </a:rPr>
              <a:t>Reduced strength, flexibility and balance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848B4A6-5CD6-FFC9-0D8F-66071CBA6113}"/>
              </a:ext>
            </a:extLst>
          </p:cNvPr>
          <p:cNvSpPr/>
          <p:nvPr/>
        </p:nvSpPr>
        <p:spPr>
          <a:xfrm>
            <a:off x="384823" y="4157227"/>
            <a:ext cx="5344029" cy="54921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Light" panose="00000300000000000000" pitchFamily="50" charset="0"/>
              </a:rPr>
              <a:t>Pain due to stiffness and poor mobility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71AB2AB-7976-C29B-1787-FA52AED6F458}"/>
              </a:ext>
            </a:extLst>
          </p:cNvPr>
          <p:cNvSpPr/>
          <p:nvPr/>
        </p:nvSpPr>
        <p:spPr>
          <a:xfrm>
            <a:off x="384821" y="4757724"/>
            <a:ext cx="5344029" cy="347355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Light" panose="00000300000000000000" pitchFamily="50" charset="0"/>
              </a:rPr>
              <a:t>Fear and risk of falling due to lack of conditioning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7729F7E-5ABA-3660-B35E-2BAB2B929537}"/>
              </a:ext>
            </a:extLst>
          </p:cNvPr>
          <p:cNvSpPr/>
          <p:nvPr/>
        </p:nvSpPr>
        <p:spPr>
          <a:xfrm>
            <a:off x="384821" y="5156817"/>
            <a:ext cx="5344029" cy="566809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Light" panose="00000300000000000000" pitchFamily="50" charset="0"/>
              </a:rPr>
              <a:t>May rely on others to make decisions and solve problems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6ADBBE-2C4D-329C-04FB-C2EE4018BE5D}"/>
              </a:ext>
            </a:extLst>
          </p:cNvPr>
          <p:cNvSpPr/>
          <p:nvPr/>
        </p:nvSpPr>
        <p:spPr>
          <a:xfrm>
            <a:off x="384820" y="3115150"/>
            <a:ext cx="115332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beit Semi Bold" panose="00000700000000000000" pitchFamily="50" charset="0"/>
                <a:cs typeface="Arial" panose="020B0604020202020204" pitchFamily="34" charset="0"/>
              </a:rPr>
              <a:t>Impact on outcomes</a:t>
            </a:r>
            <a:endParaRPr lang="en-AU" sz="2800" dirty="0">
              <a:solidFill>
                <a:schemeClr val="bg1"/>
              </a:solidFill>
              <a:latin typeface="Arbeit Semi Bold" panose="000007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9AE0D6D-DF77-56D4-03E5-3DF62BDBFA6E}"/>
              </a:ext>
            </a:extLst>
          </p:cNvPr>
          <p:cNvSpPr/>
          <p:nvPr/>
        </p:nvSpPr>
        <p:spPr>
          <a:xfrm>
            <a:off x="384821" y="5774726"/>
            <a:ext cx="5344029" cy="544882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Light" panose="00000300000000000000" pitchFamily="50" charset="0"/>
              </a:rPr>
              <a:t>Reduced participation in community life resulting in loneliness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660D78A-B24F-0A46-C16A-C43F78CBCAE2}"/>
              </a:ext>
            </a:extLst>
          </p:cNvPr>
          <p:cNvSpPr/>
          <p:nvPr/>
        </p:nvSpPr>
        <p:spPr>
          <a:xfrm>
            <a:off x="384821" y="6367190"/>
            <a:ext cx="5344029" cy="368301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Light" panose="00000300000000000000" pitchFamily="50" charset="0"/>
              </a:rPr>
              <a:t>Depression due to pain, fear, loneliness and dependence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96C8E9B-AAE9-1A6E-06AB-C04E8E297964}"/>
              </a:ext>
            </a:extLst>
          </p:cNvPr>
          <p:cNvSpPr/>
          <p:nvPr/>
        </p:nvSpPr>
        <p:spPr>
          <a:xfrm>
            <a:off x="6463149" y="3745548"/>
            <a:ext cx="5344029" cy="350269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Light" panose="00000300000000000000" pitchFamily="50" charset="0"/>
              </a:rPr>
              <a:t>Improved strength, flexibility and balance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7F5D0AD-6F59-AD5A-5E38-9E6FC20B96F4}"/>
              </a:ext>
            </a:extLst>
          </p:cNvPr>
          <p:cNvSpPr/>
          <p:nvPr/>
        </p:nvSpPr>
        <p:spPr>
          <a:xfrm>
            <a:off x="6463149" y="4147408"/>
            <a:ext cx="5344029" cy="54921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Light" panose="00000300000000000000" pitchFamily="50" charset="0"/>
              </a:rPr>
              <a:t>Reduced pain with regular movement of joints and strengthening muscles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BA5EB12-205D-C226-C088-FE1A7CABD48E}"/>
              </a:ext>
            </a:extLst>
          </p:cNvPr>
          <p:cNvSpPr/>
          <p:nvPr/>
        </p:nvSpPr>
        <p:spPr>
          <a:xfrm>
            <a:off x="6463147" y="4747905"/>
            <a:ext cx="5344029" cy="350075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Light" panose="00000300000000000000" pitchFamily="50" charset="0"/>
              </a:rPr>
              <a:t>Improved physical condition reduces risk for falling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ED1D188-441E-6874-1AA6-943333220621}"/>
              </a:ext>
            </a:extLst>
          </p:cNvPr>
          <p:cNvSpPr/>
          <p:nvPr/>
        </p:nvSpPr>
        <p:spPr>
          <a:xfrm>
            <a:off x="6463147" y="5151411"/>
            <a:ext cx="5344029" cy="566809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Light" panose="00000300000000000000" pitchFamily="50" charset="0"/>
              </a:rPr>
              <a:t>Able to solve problems and make decisions when faced with challenges</a:t>
            </a:r>
            <a:endParaRPr lang="en-AU" sz="1600" dirty="0">
              <a:latin typeface="Arbeit Light" panose="00000300000000000000" pitchFamily="50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DDC264A-4FDB-C7CD-B161-B02A7406B5BB}"/>
              </a:ext>
            </a:extLst>
          </p:cNvPr>
          <p:cNvSpPr/>
          <p:nvPr/>
        </p:nvSpPr>
        <p:spPr>
          <a:xfrm>
            <a:off x="6463147" y="5775801"/>
            <a:ext cx="5344029" cy="54921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Light" panose="00000300000000000000" pitchFamily="50" charset="0"/>
              </a:rPr>
              <a:t>Likely to return to participation in a range of activities at home and in the community</a:t>
            </a:r>
            <a:endParaRPr lang="en-AU" sz="1600" b="1" dirty="0">
              <a:solidFill>
                <a:srgbClr val="FF0000"/>
              </a:solidFill>
              <a:latin typeface="Arbeit Light" panose="00000300000000000000" pitchFamily="50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8A4179D-8578-A6E2-06C9-96048F891D9E}"/>
              </a:ext>
            </a:extLst>
          </p:cNvPr>
          <p:cNvSpPr/>
          <p:nvPr/>
        </p:nvSpPr>
        <p:spPr>
          <a:xfrm>
            <a:off x="6463147" y="6372419"/>
            <a:ext cx="5344029" cy="367724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400" dirty="0">
                <a:latin typeface="Arbeit Light" panose="00000300000000000000" pitchFamily="50" charset="0"/>
              </a:rPr>
              <a:t>Improved mood associated with confidence and independence</a:t>
            </a:r>
            <a:endParaRPr lang="en-AU" sz="1400" dirty="0">
              <a:latin typeface="Arbeit Light" panose="00000300000000000000" pitchFamily="50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122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0BAE40B-5894-ED9C-9037-0F28FF901305}"/>
              </a:ext>
            </a:extLst>
          </p:cNvPr>
          <p:cNvSpPr/>
          <p:nvPr/>
        </p:nvSpPr>
        <p:spPr>
          <a:xfrm>
            <a:off x="0" y="3152520"/>
            <a:ext cx="12192000" cy="3705479"/>
          </a:xfrm>
          <a:prstGeom prst="rect">
            <a:avLst/>
          </a:prstGeom>
          <a:solidFill>
            <a:srgbClr val="294F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5B1A9-9A07-47E2-AE71-B72AD161E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5674" y="505822"/>
            <a:ext cx="3753225" cy="2502150"/>
          </a:xfrm>
          <a:prstGeom prst="rect">
            <a:avLst/>
          </a:prstGeom>
          <a:ln w="25400">
            <a:solidFill>
              <a:srgbClr val="294F4A"/>
            </a:solidFill>
          </a:ln>
        </p:spPr>
      </p:pic>
      <p:sp>
        <p:nvSpPr>
          <p:cNvPr id="19" name="Freeform: Shape 18"/>
          <p:cNvSpPr/>
          <p:nvPr/>
        </p:nvSpPr>
        <p:spPr>
          <a:xfrm>
            <a:off x="6217128" y="5718220"/>
            <a:ext cx="2970004" cy="819142"/>
          </a:xfrm>
          <a:custGeom>
            <a:avLst/>
            <a:gdLst>
              <a:gd name="connsiteX0" fmla="*/ 0 w 2970004"/>
              <a:gd name="connsiteY0" fmla="*/ 0 h 864001"/>
              <a:gd name="connsiteX1" fmla="*/ 2970004 w 2970004"/>
              <a:gd name="connsiteY1" fmla="*/ 0 h 864001"/>
              <a:gd name="connsiteX2" fmla="*/ 2970004 w 2970004"/>
              <a:gd name="connsiteY2" fmla="*/ 864001 h 864001"/>
              <a:gd name="connsiteX3" fmla="*/ 0 w 2970004"/>
              <a:gd name="connsiteY3" fmla="*/ 864001 h 864001"/>
              <a:gd name="connsiteX4" fmla="*/ 0 w 2970004"/>
              <a:gd name="connsiteY4" fmla="*/ 0 h 86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0004" h="864001">
                <a:moveTo>
                  <a:pt x="0" y="0"/>
                </a:moveTo>
                <a:lnTo>
                  <a:pt x="2970004" y="0"/>
                </a:lnTo>
                <a:lnTo>
                  <a:pt x="2970004" y="864001"/>
                </a:lnTo>
                <a:lnTo>
                  <a:pt x="0" y="86400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12700" rIns="12700" bIns="12700" numCol="1" spcCol="1270" anchor="t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20ADC1-B578-A907-90A6-81D6206FAD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" r="16452"/>
          <a:stretch/>
        </p:blipFill>
        <p:spPr>
          <a:xfrm>
            <a:off x="7313101" y="505822"/>
            <a:ext cx="3753225" cy="2518128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848B4A6-5CD6-FFC9-0D8F-66071CBA6113}"/>
              </a:ext>
            </a:extLst>
          </p:cNvPr>
          <p:cNvSpPr/>
          <p:nvPr/>
        </p:nvSpPr>
        <p:spPr>
          <a:xfrm>
            <a:off x="1125676" y="3844056"/>
            <a:ext cx="4603176" cy="54921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Semi Bold" panose="00000700000000000000" pitchFamily="50" charset="0"/>
              </a:rPr>
              <a:t>Loses independence over time</a:t>
            </a:r>
            <a:endParaRPr lang="en-AU" sz="1600" dirty="0">
              <a:latin typeface="Arbeit Semi Bold" panose="00000700000000000000" pitchFamily="50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7729F7E-5ABA-3660-B35E-2BAB2B929537}"/>
              </a:ext>
            </a:extLst>
          </p:cNvPr>
          <p:cNvSpPr/>
          <p:nvPr/>
        </p:nvSpPr>
        <p:spPr>
          <a:xfrm>
            <a:off x="1125674" y="4573844"/>
            <a:ext cx="4603176" cy="566809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Semi Bold" panose="00000700000000000000" pitchFamily="50" charset="0"/>
              </a:rPr>
              <a:t>Progressively needs more services </a:t>
            </a:r>
            <a:br>
              <a:rPr lang="en-US" sz="1600" dirty="0">
                <a:latin typeface="Arbeit Semi Bold" panose="00000700000000000000" pitchFamily="50" charset="0"/>
              </a:rPr>
            </a:br>
            <a:r>
              <a:rPr lang="en-US" sz="1600" dirty="0">
                <a:latin typeface="Arbeit Semi Bold" panose="00000700000000000000" pitchFamily="50" charset="0"/>
              </a:rPr>
              <a:t>to support him at home</a:t>
            </a:r>
            <a:endParaRPr lang="en-AU" sz="1600" dirty="0">
              <a:latin typeface="Arbeit Semi Bold" panose="000007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6ADBBE-2C4D-329C-04FB-C2EE4018BE5D}"/>
              </a:ext>
            </a:extLst>
          </p:cNvPr>
          <p:cNvSpPr/>
          <p:nvPr/>
        </p:nvSpPr>
        <p:spPr>
          <a:xfrm>
            <a:off x="384820" y="3115150"/>
            <a:ext cx="115332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beit Semi Bold" panose="00000700000000000000" pitchFamily="50" charset="0"/>
                <a:cs typeface="Arial" panose="020B0604020202020204" pitchFamily="34" charset="0"/>
              </a:rPr>
              <a:t>Long term consequences</a:t>
            </a:r>
            <a:endParaRPr lang="en-AU" sz="2800" dirty="0">
              <a:solidFill>
                <a:schemeClr val="bg1"/>
              </a:solidFill>
              <a:latin typeface="Arbeit Semi Bold" panose="00000700000000000000" pitchFamily="50" charset="0"/>
              <a:cs typeface="Arial" panose="020B0604020202020204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660D78A-B24F-0A46-C16A-C43F78CBCAE2}"/>
              </a:ext>
            </a:extLst>
          </p:cNvPr>
          <p:cNvSpPr/>
          <p:nvPr/>
        </p:nvSpPr>
        <p:spPr>
          <a:xfrm>
            <a:off x="1125674" y="5321295"/>
            <a:ext cx="4603176" cy="566809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Semi Bold" panose="00000700000000000000" pitchFamily="50" charset="0"/>
              </a:rPr>
              <a:t>Potentially increases pressure on family</a:t>
            </a:r>
            <a:endParaRPr lang="en-AU" sz="1600" dirty="0">
              <a:latin typeface="Arbeit Semi Bold" panose="00000700000000000000" pitchFamily="50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09E0C07-FB0D-AFE7-EEB1-BF7EE6AF49F4}"/>
              </a:ext>
            </a:extLst>
          </p:cNvPr>
          <p:cNvSpPr/>
          <p:nvPr/>
        </p:nvSpPr>
        <p:spPr>
          <a:xfrm>
            <a:off x="1125673" y="6043920"/>
            <a:ext cx="4603176" cy="690366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2000" dirty="0">
                <a:latin typeface="Arbeit Semi Bold" panose="00000700000000000000" pitchFamily="50" charset="0"/>
              </a:rPr>
              <a:t>Increased risk for residential care </a:t>
            </a:r>
            <a:br>
              <a:rPr lang="en-US" sz="2000" dirty="0">
                <a:latin typeface="Arbeit Semi Bold" panose="00000700000000000000" pitchFamily="50" charset="0"/>
              </a:rPr>
            </a:br>
            <a:r>
              <a:rPr lang="en-US" sz="2000" dirty="0">
                <a:latin typeface="Arbeit Semi Bold" panose="00000700000000000000" pitchFamily="50" charset="0"/>
              </a:rPr>
              <a:t>in the future</a:t>
            </a:r>
            <a:endParaRPr lang="en-AU" sz="2000" dirty="0">
              <a:latin typeface="Arbeit Semi Bold" panose="00000700000000000000" pitchFamily="50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B5DBC0C-C478-C0B0-70B1-356A47EFD990}"/>
              </a:ext>
            </a:extLst>
          </p:cNvPr>
          <p:cNvSpPr/>
          <p:nvPr/>
        </p:nvSpPr>
        <p:spPr>
          <a:xfrm>
            <a:off x="6463150" y="3833298"/>
            <a:ext cx="4603176" cy="54921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Semi Bold" panose="00000700000000000000" pitchFamily="50" charset="0"/>
              </a:rPr>
              <a:t>Increases independence over time</a:t>
            </a:r>
            <a:endParaRPr lang="en-AU" sz="1600" dirty="0">
              <a:latin typeface="Arbeit Semi Bold" panose="00000700000000000000" pitchFamily="50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DFF12EE-F99F-CD29-426D-92EA2D619CCF}"/>
              </a:ext>
            </a:extLst>
          </p:cNvPr>
          <p:cNvSpPr/>
          <p:nvPr/>
        </p:nvSpPr>
        <p:spPr>
          <a:xfrm>
            <a:off x="6463148" y="4563086"/>
            <a:ext cx="4603176" cy="566809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Semi Bold" panose="00000700000000000000" pitchFamily="50" charset="0"/>
              </a:rPr>
              <a:t>Fewer or no services are needed in the future</a:t>
            </a:r>
            <a:endParaRPr lang="en-AU" sz="1600" dirty="0">
              <a:latin typeface="Arbeit Semi Bold" panose="00000700000000000000" pitchFamily="50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FA31BC4-0090-0D07-C5EE-F940B910D632}"/>
              </a:ext>
            </a:extLst>
          </p:cNvPr>
          <p:cNvSpPr/>
          <p:nvPr/>
        </p:nvSpPr>
        <p:spPr>
          <a:xfrm>
            <a:off x="6463148" y="5310537"/>
            <a:ext cx="4603176" cy="566809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1600" dirty="0">
                <a:latin typeface="Arbeit Semi Bold" panose="00000700000000000000" pitchFamily="50" charset="0"/>
              </a:rPr>
              <a:t>More likely to maintain strong family </a:t>
            </a:r>
            <a:br>
              <a:rPr lang="en-US" sz="1600" dirty="0">
                <a:latin typeface="Arbeit Semi Bold" panose="00000700000000000000" pitchFamily="50" charset="0"/>
              </a:rPr>
            </a:br>
            <a:r>
              <a:rPr lang="en-US" sz="1600" dirty="0">
                <a:latin typeface="Arbeit Semi Bold" panose="00000700000000000000" pitchFamily="50" charset="0"/>
              </a:rPr>
              <a:t>and community relationships</a:t>
            </a:r>
            <a:endParaRPr lang="en-AU" sz="1600" dirty="0">
              <a:latin typeface="Arbeit Semi Bold" panose="00000700000000000000" pitchFamily="50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A523B14-D66B-1BC0-F043-4DC18AB5F5A0}"/>
              </a:ext>
            </a:extLst>
          </p:cNvPr>
          <p:cNvSpPr/>
          <p:nvPr/>
        </p:nvSpPr>
        <p:spPr>
          <a:xfrm>
            <a:off x="6463148" y="6043920"/>
            <a:ext cx="4603176" cy="690366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2000" dirty="0">
                <a:latin typeface="Arbeit Semi Bold" panose="00000700000000000000" pitchFamily="50" charset="0"/>
              </a:rPr>
              <a:t>Likely to live at home healthier </a:t>
            </a:r>
            <a:br>
              <a:rPr lang="en-US" sz="2000" dirty="0">
                <a:latin typeface="Arbeit Semi Bold" panose="00000700000000000000" pitchFamily="50" charset="0"/>
              </a:rPr>
            </a:br>
            <a:r>
              <a:rPr lang="en-US" sz="2000" dirty="0">
                <a:latin typeface="Arbeit Semi Bold" panose="00000700000000000000" pitchFamily="50" charset="0"/>
              </a:rPr>
              <a:t>for longer</a:t>
            </a:r>
            <a:endParaRPr lang="en-AU" sz="2000" dirty="0">
              <a:latin typeface="Arbeit Semi Bold" panose="00000700000000000000" pitchFamily="50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EFE268-BE1A-42E7-34F5-33CAF7E7F2BE}"/>
              </a:ext>
            </a:extLst>
          </p:cNvPr>
          <p:cNvSpPr txBox="1"/>
          <p:nvPr/>
        </p:nvSpPr>
        <p:spPr>
          <a:xfrm>
            <a:off x="11180099" y="6224613"/>
            <a:ext cx="60741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0" i="0" u="none" strike="noStrike" baseline="30000" dirty="0">
                <a:solidFill>
                  <a:srgbClr val="E2AC00"/>
                </a:solidFill>
                <a:latin typeface="Wingdings" panose="05000000000000000000" pitchFamily="2" charset="2"/>
              </a:rPr>
              <a:t>þ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EA2D43-0CCE-8548-C2DA-0714390780B4}"/>
              </a:ext>
            </a:extLst>
          </p:cNvPr>
          <p:cNvSpPr txBox="1"/>
          <p:nvPr/>
        </p:nvSpPr>
        <p:spPr>
          <a:xfrm>
            <a:off x="11193205" y="5453085"/>
            <a:ext cx="60741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0" i="0" u="none" strike="noStrike" baseline="30000" dirty="0">
                <a:solidFill>
                  <a:srgbClr val="E2AC00"/>
                </a:solidFill>
                <a:latin typeface="Wingdings" panose="05000000000000000000" pitchFamily="2" charset="2"/>
              </a:rPr>
              <a:t>þ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CDA8FF9-95E4-B19D-0F53-8B660A90782D}"/>
              </a:ext>
            </a:extLst>
          </p:cNvPr>
          <p:cNvSpPr txBox="1"/>
          <p:nvPr/>
        </p:nvSpPr>
        <p:spPr>
          <a:xfrm>
            <a:off x="11192542" y="4709116"/>
            <a:ext cx="60741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0" i="0" u="none" strike="noStrike" baseline="30000" dirty="0">
                <a:solidFill>
                  <a:srgbClr val="E2AC00"/>
                </a:solidFill>
                <a:latin typeface="Wingdings" panose="05000000000000000000" pitchFamily="2" charset="2"/>
              </a:rPr>
              <a:t>þ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46B9E64-E7A2-FDC9-7279-3A0A390C33B8}"/>
              </a:ext>
            </a:extLst>
          </p:cNvPr>
          <p:cNvSpPr txBox="1"/>
          <p:nvPr/>
        </p:nvSpPr>
        <p:spPr>
          <a:xfrm>
            <a:off x="11180099" y="3941446"/>
            <a:ext cx="60741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0" i="0" u="none" strike="noStrike" baseline="30000" dirty="0">
                <a:solidFill>
                  <a:srgbClr val="E2AC00"/>
                </a:solidFill>
                <a:latin typeface="Wingdings" panose="05000000000000000000" pitchFamily="2" charset="2"/>
              </a:rPr>
              <a:t>þ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15E7F17-5FA3-1A7E-02EF-012638AA391D}"/>
              </a:ext>
            </a:extLst>
          </p:cNvPr>
          <p:cNvSpPr txBox="1"/>
          <p:nvPr/>
        </p:nvSpPr>
        <p:spPr>
          <a:xfrm>
            <a:off x="267563" y="6224613"/>
            <a:ext cx="60741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0" i="0" u="none" strike="noStrike" baseline="30000" dirty="0">
                <a:solidFill>
                  <a:schemeClr val="bg1">
                    <a:lumMod val="75000"/>
                  </a:schemeClr>
                </a:solidFill>
                <a:latin typeface="Wingdings" panose="05000000000000000000" pitchFamily="2" charset="2"/>
              </a:rPr>
              <a:t>ý</a:t>
            </a:r>
            <a:endParaRPr lang="en-US" sz="8000" b="0" i="0" u="none" strike="noStrike" baseline="30000" dirty="0">
              <a:solidFill>
                <a:srgbClr val="E2AC00"/>
              </a:solidFill>
              <a:latin typeface="Wingdings" panose="05000000000000000000" pitchFamily="2" charset="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BEB93AB-C096-DA3D-518F-0D39B0C6A89B}"/>
              </a:ext>
            </a:extLst>
          </p:cNvPr>
          <p:cNvSpPr txBox="1"/>
          <p:nvPr/>
        </p:nvSpPr>
        <p:spPr>
          <a:xfrm>
            <a:off x="280669" y="5453085"/>
            <a:ext cx="60741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0" i="0" u="none" strike="noStrike" baseline="30000" dirty="0">
                <a:solidFill>
                  <a:schemeClr val="bg1">
                    <a:lumMod val="75000"/>
                  </a:schemeClr>
                </a:solidFill>
                <a:latin typeface="Wingdings" panose="05000000000000000000" pitchFamily="2" charset="2"/>
              </a:rPr>
              <a:t>ý</a:t>
            </a:r>
            <a:endParaRPr lang="en-US" sz="8000" b="0" i="0" u="none" strike="noStrike" baseline="30000" dirty="0">
              <a:solidFill>
                <a:srgbClr val="E2AC00"/>
              </a:solidFill>
              <a:latin typeface="Wingdings" panose="05000000000000000000" pitchFamily="2" charset="2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D913B91-E094-EC87-212B-B76BDE9E858C}"/>
              </a:ext>
            </a:extLst>
          </p:cNvPr>
          <p:cNvSpPr txBox="1"/>
          <p:nvPr/>
        </p:nvSpPr>
        <p:spPr>
          <a:xfrm>
            <a:off x="280006" y="4709116"/>
            <a:ext cx="60741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0" i="0" u="none" strike="noStrike" baseline="30000" dirty="0">
                <a:solidFill>
                  <a:schemeClr val="bg1">
                    <a:lumMod val="75000"/>
                  </a:schemeClr>
                </a:solidFill>
                <a:latin typeface="Wingdings" panose="05000000000000000000" pitchFamily="2" charset="2"/>
              </a:rPr>
              <a:t>ý</a:t>
            </a:r>
            <a:endParaRPr lang="en-US" sz="8000" b="0" i="0" u="none" strike="noStrike" baseline="30000" dirty="0">
              <a:solidFill>
                <a:srgbClr val="E2AC00"/>
              </a:solidFill>
              <a:latin typeface="Wingdings" panose="05000000000000000000" pitchFamily="2" charset="2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AB0B446-FFD9-EFA6-5849-3C94494F32E7}"/>
              </a:ext>
            </a:extLst>
          </p:cNvPr>
          <p:cNvSpPr txBox="1"/>
          <p:nvPr/>
        </p:nvSpPr>
        <p:spPr>
          <a:xfrm>
            <a:off x="267563" y="3941446"/>
            <a:ext cx="60741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0" i="0" u="none" strike="noStrike" baseline="30000" dirty="0">
                <a:solidFill>
                  <a:schemeClr val="bg1">
                    <a:lumMod val="75000"/>
                  </a:schemeClr>
                </a:solidFill>
                <a:latin typeface="Wingdings" panose="05000000000000000000" pitchFamily="2" charset="2"/>
              </a:rPr>
              <a:t>ý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131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6CD5-AA63-4F99-BA3D-47E6FB3F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802" y="166145"/>
            <a:ext cx="6437685" cy="201295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294F4A"/>
                </a:solidFill>
                <a:latin typeface="Arbeit Semi Bold" panose="00000700000000000000" pitchFamily="50" charset="0"/>
              </a:rPr>
              <a:t>Practicing the language of </a:t>
            </a:r>
            <a:r>
              <a:rPr lang="en-US" dirty="0" err="1">
                <a:solidFill>
                  <a:srgbClr val="294F4A"/>
                </a:solidFill>
                <a:latin typeface="Arbeit Semi Bold" panose="00000700000000000000" pitchFamily="50" charset="0"/>
              </a:rPr>
              <a:t>R</a:t>
            </a:r>
            <a:r>
              <a:rPr lang="en-US" kern="1200" dirty="0" err="1">
                <a:solidFill>
                  <a:srgbClr val="294F4A"/>
                </a:solidFill>
                <a:latin typeface="Arbeit Semi Bold" panose="00000700000000000000" pitchFamily="50" charset="0"/>
              </a:rPr>
              <a:t>eablement</a:t>
            </a:r>
            <a:endParaRPr lang="en-US" kern="1200" dirty="0">
              <a:solidFill>
                <a:srgbClr val="294F4A"/>
              </a:solidFill>
              <a:latin typeface="Arbeit Semi Bold" panose="00000700000000000000" pitchFamily="50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AEB6DF8-8D27-45F9-B8C9-8CB4CC69926A}"/>
              </a:ext>
            </a:extLst>
          </p:cNvPr>
          <p:cNvSpPr/>
          <p:nvPr/>
        </p:nvSpPr>
        <p:spPr>
          <a:xfrm>
            <a:off x="237612" y="2024985"/>
            <a:ext cx="6825057" cy="3074670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3600" dirty="0">
                <a:solidFill>
                  <a:srgbClr val="294F4A"/>
                </a:solidFill>
                <a:latin typeface="Arbeit Book" panose="00000400000000000000" pitchFamily="50" charset="0"/>
              </a:rPr>
              <a:t>Small group activity</a:t>
            </a:r>
          </a:p>
          <a:p>
            <a:endParaRPr lang="en-US" sz="1000" dirty="0">
              <a:solidFill>
                <a:srgbClr val="294F4A"/>
              </a:solidFill>
              <a:latin typeface="Arbeit Book" panose="00000400000000000000" pitchFamily="50" charset="0"/>
            </a:endParaRPr>
          </a:p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sz="2500" dirty="0">
                <a:solidFill>
                  <a:srgbClr val="44546A"/>
                </a:solidFill>
                <a:latin typeface="Arbeit Light" panose="00000300000000000000" pitchFamily="50" charset="0"/>
                <a:ea typeface="+mn-lt"/>
                <a:cs typeface="+mn-lt"/>
              </a:rPr>
              <a:t>Reflect on the language used in the </a:t>
            </a:r>
            <a:br>
              <a:rPr lang="en-US" sz="2500" dirty="0">
                <a:solidFill>
                  <a:srgbClr val="44546A"/>
                </a:solidFill>
                <a:latin typeface="Arbeit Light" panose="00000300000000000000" pitchFamily="50" charset="0"/>
                <a:ea typeface="+mn-lt"/>
                <a:cs typeface="+mn-lt"/>
              </a:rPr>
            </a:br>
            <a:r>
              <a:rPr lang="en-US" sz="2500" dirty="0">
                <a:solidFill>
                  <a:srgbClr val="44546A"/>
                </a:solidFill>
                <a:latin typeface="Arbeit Light" panose="00000300000000000000" pitchFamily="50" charset="0"/>
                <a:ea typeface="+mn-lt"/>
                <a:cs typeface="+mn-lt"/>
              </a:rPr>
              <a:t>Duong and Jack scenarios, and the </a:t>
            </a:r>
            <a:br>
              <a:rPr lang="en-US" sz="2500" dirty="0">
                <a:solidFill>
                  <a:srgbClr val="44546A"/>
                </a:solidFill>
                <a:latin typeface="Arbeit Light" panose="00000300000000000000" pitchFamily="50" charset="0"/>
                <a:ea typeface="+mn-lt"/>
                <a:cs typeface="+mn-lt"/>
              </a:rPr>
            </a:br>
            <a:r>
              <a:rPr lang="en-US" sz="2500" dirty="0">
                <a:solidFill>
                  <a:srgbClr val="44546A"/>
                </a:solidFill>
                <a:latin typeface="Arbeit Light" panose="00000300000000000000" pitchFamily="50" charset="0"/>
                <a:ea typeface="+mn-lt"/>
                <a:cs typeface="+mn-lt"/>
              </a:rPr>
              <a:t>impact it can have on client outcomes.</a:t>
            </a:r>
            <a:endParaRPr lang="en-AU" sz="2500" dirty="0">
              <a:solidFill>
                <a:srgbClr val="44546A"/>
              </a:solidFill>
              <a:latin typeface="Arbeit Light" panose="00000300000000000000" pitchFamily="50" charset="0"/>
              <a:ea typeface="+mn-lt"/>
              <a:cs typeface="+mn-lt"/>
            </a:endParaRPr>
          </a:p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sz="2500" dirty="0">
                <a:solidFill>
                  <a:srgbClr val="44546A"/>
                </a:solidFill>
                <a:latin typeface="Arbeit Light" panose="00000300000000000000" pitchFamily="50" charset="0"/>
                <a:ea typeface="+mn-lt"/>
                <a:cs typeface="+mn-lt"/>
              </a:rPr>
              <a:t>In pairs, look at the list of statements appropriate for your role. Re-write </a:t>
            </a:r>
            <a:br>
              <a:rPr lang="en-US" sz="2500" dirty="0">
                <a:solidFill>
                  <a:srgbClr val="44546A"/>
                </a:solidFill>
                <a:latin typeface="Arbeit Light" panose="00000300000000000000" pitchFamily="50" charset="0"/>
                <a:ea typeface="+mn-lt"/>
                <a:cs typeface="+mn-lt"/>
              </a:rPr>
            </a:br>
            <a:r>
              <a:rPr lang="en-US" sz="2500">
                <a:solidFill>
                  <a:srgbClr val="44546A"/>
                </a:solidFill>
                <a:latin typeface="Arbeit Light" panose="00000300000000000000" pitchFamily="50" charset="0"/>
                <a:ea typeface="+mn-lt"/>
                <a:cs typeface="+mn-lt"/>
              </a:rPr>
              <a:t>them to </a:t>
            </a:r>
            <a:r>
              <a:rPr lang="en-US" sz="2500" dirty="0">
                <a:solidFill>
                  <a:srgbClr val="44546A"/>
                </a:solidFill>
                <a:latin typeface="Arbeit Light" panose="00000300000000000000" pitchFamily="50" charset="0"/>
                <a:ea typeface="+mn-lt"/>
                <a:cs typeface="+mn-lt"/>
              </a:rPr>
              <a:t>reinforce the features of </a:t>
            </a:r>
            <a:r>
              <a:rPr lang="en-US" sz="2500" dirty="0" err="1">
                <a:solidFill>
                  <a:srgbClr val="44546A"/>
                </a:solidFill>
                <a:latin typeface="Arbeit Light" panose="00000300000000000000" pitchFamily="50" charset="0"/>
                <a:ea typeface="+mn-lt"/>
                <a:cs typeface="+mn-lt"/>
              </a:rPr>
              <a:t>reablement</a:t>
            </a:r>
            <a:r>
              <a:rPr lang="en-US" sz="2500" dirty="0">
                <a:solidFill>
                  <a:srgbClr val="44546A"/>
                </a:solidFill>
                <a:latin typeface="Arbeit Light" panose="00000300000000000000" pitchFamily="50" charset="0"/>
                <a:ea typeface="+mn-lt"/>
                <a:cs typeface="+mn-lt"/>
              </a:rPr>
              <a:t> language. </a:t>
            </a:r>
          </a:p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sz="2500" dirty="0">
                <a:solidFill>
                  <a:srgbClr val="44546A"/>
                </a:solidFill>
                <a:latin typeface="Arbeit Light" panose="00000300000000000000" pitchFamily="50" charset="0"/>
                <a:cs typeface="Calibri"/>
              </a:rPr>
              <a:t>Share your revised statements with </a:t>
            </a:r>
            <a:br>
              <a:rPr lang="en-US" sz="2500" dirty="0">
                <a:solidFill>
                  <a:srgbClr val="44546A"/>
                </a:solidFill>
                <a:latin typeface="Arbeit Light" panose="00000300000000000000" pitchFamily="50" charset="0"/>
                <a:cs typeface="Calibri"/>
              </a:rPr>
            </a:br>
            <a:r>
              <a:rPr lang="en-US" sz="2500" dirty="0">
                <a:solidFill>
                  <a:srgbClr val="44546A"/>
                </a:solidFill>
                <a:latin typeface="Arbeit Light" panose="00000300000000000000" pitchFamily="50" charset="0"/>
                <a:cs typeface="Calibri"/>
              </a:rPr>
              <a:t>the group.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7384CD-690E-1AF5-A269-1AC9E76A9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3" r="15903"/>
          <a:stretch/>
        </p:blipFill>
        <p:spPr>
          <a:xfrm>
            <a:off x="6786487" y="10"/>
            <a:ext cx="7014090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069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8DECE-8E94-4446-9144-7970C4AB8760}"/>
              </a:ext>
            </a:extLst>
          </p:cNvPr>
          <p:cNvSpPr txBox="1">
            <a:spLocks/>
          </p:cNvSpPr>
          <p:nvPr/>
        </p:nvSpPr>
        <p:spPr>
          <a:xfrm>
            <a:off x="475488" y="540000"/>
            <a:ext cx="9051080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AU" dirty="0">
              <a:solidFill>
                <a:srgbClr val="294F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59BDAD5-480A-447A-818F-9A0DF72B1B5D}"/>
              </a:ext>
            </a:extLst>
          </p:cNvPr>
          <p:cNvSpPr txBox="1">
            <a:spLocks/>
          </p:cNvSpPr>
          <p:nvPr/>
        </p:nvSpPr>
        <p:spPr>
          <a:xfrm>
            <a:off x="7150099" y="1619999"/>
            <a:ext cx="4412107" cy="469800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294F4A"/>
                </a:solidFill>
                <a:latin typeface="Arbeit Book" panose="00000400000000000000" pitchFamily="50" charset="0"/>
              </a:rPr>
              <a:t>Thank you.</a:t>
            </a:r>
          </a:p>
          <a:p>
            <a:r>
              <a:rPr lang="en-US" sz="4800" dirty="0">
                <a:solidFill>
                  <a:srgbClr val="294F4A"/>
                </a:solidFill>
                <a:latin typeface="Arbeit Semi Bold" panose="00000700000000000000" pitchFamily="50" charset="0"/>
              </a:rPr>
              <a:t>Any questions?</a:t>
            </a:r>
          </a:p>
          <a:p>
            <a:endParaRPr lang="en-US" sz="3600" dirty="0">
              <a:solidFill>
                <a:srgbClr val="44546A"/>
              </a:solidFill>
              <a:latin typeface="Arbeit Book" panose="00000400000000000000" pitchFamily="50" charset="0"/>
            </a:endParaRPr>
          </a:p>
          <a:p>
            <a:endParaRPr lang="en-US" sz="2000" dirty="0">
              <a:solidFill>
                <a:srgbClr val="44546A"/>
              </a:solidFill>
              <a:latin typeface="Arbeit Book" panose="00000400000000000000" pitchFamily="50" charset="0"/>
            </a:endParaRPr>
          </a:p>
          <a:p>
            <a:r>
              <a:rPr lang="en-US" sz="2400" dirty="0">
                <a:solidFill>
                  <a:srgbClr val="44546A"/>
                </a:solidFill>
                <a:latin typeface="Arbeit Book" panose="00000400000000000000" pitchFamily="50" charset="0"/>
              </a:rPr>
              <a:t>Please complete </a:t>
            </a:r>
            <a:r>
              <a:rPr lang="en-US" sz="2400">
                <a:solidFill>
                  <a:srgbClr val="44546A"/>
                </a:solidFill>
                <a:latin typeface="Arbeit Book" panose="00000400000000000000" pitchFamily="50" charset="0"/>
              </a:rPr>
              <a:t>the feedback sheet </a:t>
            </a:r>
            <a:r>
              <a:rPr lang="en-US" sz="2400" dirty="0">
                <a:solidFill>
                  <a:srgbClr val="44546A"/>
                </a:solidFill>
                <a:latin typeface="Arbeit Book" panose="00000400000000000000" pitchFamily="50" charset="0"/>
              </a:rPr>
              <a:t>provided.</a:t>
            </a:r>
          </a:p>
          <a:p>
            <a:endParaRPr lang="en-US" sz="2000" dirty="0">
              <a:solidFill>
                <a:srgbClr val="44546A"/>
              </a:solidFill>
              <a:latin typeface="Arbeit Book" panose="00000400000000000000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4D91F8-290F-4FD5-B9A3-C1E89D8DB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6" r="16996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984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9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9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9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6CD5-AA63-4F99-BA3D-47E6FB3F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95992"/>
            <a:ext cx="4195140" cy="5638831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rgbClr val="294F4A"/>
                </a:solidFill>
                <a:latin typeface="Arbeit Book" panose="00000400000000000000" pitchFamily="50" charset="0"/>
              </a:rPr>
              <a:t>Session objectives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B338BC7-17C2-4DD0-9EC0-33E6F3B2C35D}"/>
              </a:ext>
            </a:extLst>
          </p:cNvPr>
          <p:cNvSpPr/>
          <p:nvPr/>
        </p:nvSpPr>
        <p:spPr>
          <a:xfrm>
            <a:off x="4734367" y="1058963"/>
            <a:ext cx="5923123" cy="641831"/>
          </a:xfrm>
          <a:custGeom>
            <a:avLst/>
            <a:gdLst>
              <a:gd name="connsiteX0" fmla="*/ 0 w 6253721"/>
              <a:gd name="connsiteY0" fmla="*/ 127923 h 767520"/>
              <a:gd name="connsiteX1" fmla="*/ 127923 w 6253721"/>
              <a:gd name="connsiteY1" fmla="*/ 0 h 767520"/>
              <a:gd name="connsiteX2" fmla="*/ 6125798 w 6253721"/>
              <a:gd name="connsiteY2" fmla="*/ 0 h 767520"/>
              <a:gd name="connsiteX3" fmla="*/ 6253721 w 6253721"/>
              <a:gd name="connsiteY3" fmla="*/ 127923 h 767520"/>
              <a:gd name="connsiteX4" fmla="*/ 6253721 w 6253721"/>
              <a:gd name="connsiteY4" fmla="*/ 639597 h 767520"/>
              <a:gd name="connsiteX5" fmla="*/ 6125798 w 6253721"/>
              <a:gd name="connsiteY5" fmla="*/ 767520 h 767520"/>
              <a:gd name="connsiteX6" fmla="*/ 127923 w 6253721"/>
              <a:gd name="connsiteY6" fmla="*/ 767520 h 767520"/>
              <a:gd name="connsiteX7" fmla="*/ 0 w 6253721"/>
              <a:gd name="connsiteY7" fmla="*/ 639597 h 767520"/>
              <a:gd name="connsiteX8" fmla="*/ 0 w 6253721"/>
              <a:gd name="connsiteY8" fmla="*/ 127923 h 76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3721" h="767520">
                <a:moveTo>
                  <a:pt x="0" y="127923"/>
                </a:moveTo>
                <a:cubicBezTo>
                  <a:pt x="0" y="57273"/>
                  <a:pt x="57273" y="0"/>
                  <a:pt x="127923" y="0"/>
                </a:cubicBezTo>
                <a:lnTo>
                  <a:pt x="6125798" y="0"/>
                </a:lnTo>
                <a:cubicBezTo>
                  <a:pt x="6196448" y="0"/>
                  <a:pt x="6253721" y="57273"/>
                  <a:pt x="6253721" y="127923"/>
                </a:cubicBezTo>
                <a:lnTo>
                  <a:pt x="6253721" y="639597"/>
                </a:lnTo>
                <a:cubicBezTo>
                  <a:pt x="6253721" y="710247"/>
                  <a:pt x="6196448" y="767520"/>
                  <a:pt x="6125798" y="767520"/>
                </a:cubicBezTo>
                <a:lnTo>
                  <a:pt x="127923" y="767520"/>
                </a:lnTo>
                <a:cubicBezTo>
                  <a:pt x="57273" y="767520"/>
                  <a:pt x="0" y="710247"/>
                  <a:pt x="0" y="639597"/>
                </a:cubicBezTo>
                <a:lnTo>
                  <a:pt x="0" y="127923"/>
                </a:lnTo>
                <a:close/>
              </a:path>
            </a:pathLst>
          </a:custGeom>
          <a:solidFill>
            <a:srgbClr val="294F4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9387" tIns="159387" rIns="159387" bIns="159387" numCol="1" spcCol="1270" anchor="ctr" anchorCtr="0">
            <a:noAutofit/>
          </a:bodyPr>
          <a:lstStyle/>
          <a:p>
            <a:pPr marL="0" lvl="0" indent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>
                <a:latin typeface="Arbeit Medium" panose="00000600000000000000" pitchFamily="50" charset="0"/>
              </a:rPr>
              <a:t>Participants in this session will: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610CBA6-56A6-4BAB-82B7-7D97AF67FAA8}"/>
              </a:ext>
            </a:extLst>
          </p:cNvPr>
          <p:cNvSpPr/>
          <p:nvPr/>
        </p:nvSpPr>
        <p:spPr>
          <a:xfrm>
            <a:off x="4331970" y="2063344"/>
            <a:ext cx="7229095" cy="3874877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500" dirty="0">
                <a:solidFill>
                  <a:srgbClr val="44546A"/>
                </a:solidFill>
                <a:latin typeface="Arbeit Light" panose="00000300000000000000" pitchFamily="50" charset="0"/>
              </a:rPr>
              <a:t>Identify the features of Wellness and </a:t>
            </a:r>
            <a:r>
              <a:rPr lang="en-US" sz="2500" dirty="0" err="1">
                <a:solidFill>
                  <a:srgbClr val="44546A"/>
                </a:solidFill>
                <a:latin typeface="Arbeit Light" panose="00000300000000000000" pitchFamily="50" charset="0"/>
              </a:rPr>
              <a:t>Reablement</a:t>
            </a:r>
            <a:r>
              <a:rPr lang="en-US" sz="2500" dirty="0">
                <a:solidFill>
                  <a:srgbClr val="44546A"/>
                </a:solidFill>
                <a:latin typeface="Arbeit Light" panose="00000300000000000000" pitchFamily="50" charset="0"/>
              </a:rPr>
              <a:t> (W&amp;R) language. 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500" dirty="0">
                <a:solidFill>
                  <a:srgbClr val="44546A"/>
                </a:solidFill>
                <a:latin typeface="Arbeit Light" panose="00000300000000000000" pitchFamily="50" charset="0"/>
              </a:rPr>
              <a:t>Acknowledge the importance of W&amp;R language when promoting client participation and/or independence.  </a:t>
            </a:r>
            <a:endParaRPr lang="en-US" sz="2500" dirty="0">
              <a:solidFill>
                <a:srgbClr val="44546A"/>
              </a:solidFill>
              <a:latin typeface="Arbeit Light" panose="00000300000000000000" pitchFamily="50" charset="0"/>
              <a:cs typeface="Calibri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500">
                <a:solidFill>
                  <a:srgbClr val="44546A"/>
                </a:solidFill>
                <a:latin typeface="Arbeit Light" panose="00000300000000000000" pitchFamily="50" charset="0"/>
              </a:rPr>
              <a:t>Demonstrate use </a:t>
            </a:r>
            <a:r>
              <a:rPr lang="en-US" sz="2500" dirty="0">
                <a:solidFill>
                  <a:srgbClr val="44546A"/>
                </a:solidFill>
                <a:latin typeface="Arbeit Light" panose="00000300000000000000" pitchFamily="50" charset="0"/>
              </a:rPr>
              <a:t>of W&amp;R language to promote client participation and/or independence. </a:t>
            </a:r>
            <a:endParaRPr lang="en-US" sz="2500" dirty="0">
              <a:solidFill>
                <a:srgbClr val="44546A"/>
              </a:solidFill>
              <a:latin typeface="Arbeit Light" panose="00000300000000000000" pitchFamily="50" charset="0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Arbeit Light" panose="00000300000000000000" pitchFamily="50" charset="0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237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6CD5-AA63-4F99-BA3D-47E6FB3F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180" y="1016000"/>
            <a:ext cx="6613710" cy="201295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b="1" kern="1200" dirty="0">
                <a:solidFill>
                  <a:srgbClr val="294F4A"/>
                </a:solidFill>
                <a:latin typeface="Arbeit Semi Bold" panose="00000700000000000000" pitchFamily="50" charset="0"/>
              </a:rPr>
              <a:t>Wellness and </a:t>
            </a:r>
            <a:r>
              <a:rPr lang="en-US" sz="4200" b="1" kern="1200" dirty="0" err="1">
                <a:solidFill>
                  <a:srgbClr val="294F4A"/>
                </a:solidFill>
                <a:latin typeface="Arbeit Semi Bold" panose="00000700000000000000" pitchFamily="50" charset="0"/>
              </a:rPr>
              <a:t>Reablement</a:t>
            </a:r>
            <a:r>
              <a:rPr lang="en-US" sz="4200" b="1" dirty="0">
                <a:solidFill>
                  <a:srgbClr val="294F4A"/>
                </a:solidFill>
                <a:latin typeface="Arbeit Semi Bold" panose="00000700000000000000" pitchFamily="50" charset="0"/>
              </a:rPr>
              <a:t> is </a:t>
            </a:r>
            <a:r>
              <a:rPr lang="en-US" sz="4200" b="1" kern="1200" dirty="0">
                <a:solidFill>
                  <a:srgbClr val="294F4A"/>
                </a:solidFill>
                <a:latin typeface="Arbeit Semi Bold" panose="00000700000000000000" pitchFamily="50" charset="0"/>
              </a:rPr>
              <a:t>for everyone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AEB6DF8-8D27-45F9-B8C9-8CB4CC69926A}"/>
              </a:ext>
            </a:extLst>
          </p:cNvPr>
          <p:cNvSpPr/>
          <p:nvPr/>
        </p:nvSpPr>
        <p:spPr>
          <a:xfrm>
            <a:off x="274991" y="2874840"/>
            <a:ext cx="6321018" cy="3074670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500" dirty="0">
                <a:solidFill>
                  <a:srgbClr val="294F4A"/>
                </a:solidFill>
                <a:latin typeface="Arbeit Light" panose="00000300000000000000" pitchFamily="50" charset="0"/>
              </a:rPr>
              <a:t>All people are unique and will achieve different outcomes with wellness and </a:t>
            </a:r>
            <a:r>
              <a:rPr lang="en-US" sz="2500" dirty="0" err="1">
                <a:solidFill>
                  <a:srgbClr val="294F4A"/>
                </a:solidFill>
                <a:latin typeface="Arbeit Light" panose="00000300000000000000" pitchFamily="50" charset="0"/>
              </a:rPr>
              <a:t>reablement</a:t>
            </a:r>
            <a:endParaRPr lang="en-US" sz="2500" dirty="0">
              <a:solidFill>
                <a:srgbClr val="294F4A"/>
              </a:solidFill>
              <a:latin typeface="Arbeit Light" panose="00000300000000000000" pitchFamily="50" charset="0"/>
            </a:endParaRPr>
          </a:p>
          <a:p>
            <a:pPr>
              <a:spcAft>
                <a:spcPts val="600"/>
              </a:spcAft>
            </a:pPr>
            <a:endParaRPr lang="en-US" sz="800" dirty="0">
              <a:solidFill>
                <a:srgbClr val="294F4A"/>
              </a:solidFill>
              <a:latin typeface="Arbeit Light" panose="00000300000000000000" pitchFamily="50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294F4A"/>
                </a:solidFill>
                <a:latin typeface="Arbeit Light" panose="00000300000000000000" pitchFamily="50" charset="0"/>
              </a:rPr>
              <a:t>Some will get better 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294F4A"/>
                </a:solidFill>
                <a:latin typeface="Arbeit Light" panose="00000300000000000000" pitchFamily="50" charset="0"/>
              </a:rPr>
              <a:t>Some will maintain their abilities 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294F4A"/>
                </a:solidFill>
                <a:latin typeface="Arbeit Light" panose="00000300000000000000" pitchFamily="50" charset="0"/>
              </a:rPr>
              <a:t>Some will lose abilities over time, but that process </a:t>
            </a:r>
            <a:r>
              <a:rPr lang="en-US" sz="2500" b="1" i="1" dirty="0">
                <a:solidFill>
                  <a:srgbClr val="294F4A"/>
                </a:solidFill>
                <a:latin typeface="Arbeit Light" panose="00000300000000000000" pitchFamily="50" charset="0"/>
              </a:rPr>
              <a:t>can</a:t>
            </a:r>
            <a:r>
              <a:rPr lang="en-US" sz="2500" dirty="0">
                <a:solidFill>
                  <a:srgbClr val="294F4A"/>
                </a:solidFill>
                <a:latin typeface="Arbeit Light" panose="00000300000000000000" pitchFamily="50" charset="0"/>
              </a:rPr>
              <a:t> be slowed down</a:t>
            </a:r>
          </a:p>
        </p:txBody>
      </p:sp>
      <p:pic>
        <p:nvPicPr>
          <p:cNvPr id="3" name="Picture 2" descr="A picture containing person, indoor, person, table">
            <a:extLst>
              <a:ext uri="{FF2B5EF4-FFF2-40B4-BE49-F238E27FC236}">
                <a16:creationId xmlns:a16="http://schemas.microsoft.com/office/drawing/2014/main" id="{2D969357-ECB8-5C97-6DD5-7A5B2D81EF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8" r="14879"/>
          <a:stretch/>
        </p:blipFill>
        <p:spPr>
          <a:xfrm>
            <a:off x="6786487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433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9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9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9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9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6CD5-AA63-4F99-BA3D-47E6FB3F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180" y="1016000"/>
            <a:ext cx="6437685" cy="201295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rgbClr val="294F4A"/>
                </a:solidFill>
                <a:latin typeface="Arbeit Semi Bold" panose="00000700000000000000" pitchFamily="50" charset="0"/>
              </a:rPr>
              <a:t>“Use it or lose it”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AEB6DF8-8D27-45F9-B8C9-8CB4CC69926A}"/>
              </a:ext>
            </a:extLst>
          </p:cNvPr>
          <p:cNvSpPr/>
          <p:nvPr/>
        </p:nvSpPr>
        <p:spPr>
          <a:xfrm>
            <a:off x="274990" y="2874839"/>
            <a:ext cx="6762807" cy="363106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500" dirty="0">
                <a:solidFill>
                  <a:srgbClr val="294F4A"/>
                </a:solidFill>
                <a:latin typeface="Arbeit Light" panose="00000300000000000000" pitchFamily="50" charset="0"/>
              </a:rPr>
              <a:t>“</a:t>
            </a:r>
            <a:r>
              <a:rPr lang="en-US" sz="2500" b="1" dirty="0">
                <a:solidFill>
                  <a:srgbClr val="294F4A"/>
                </a:solidFill>
                <a:latin typeface="Arbeit Semi Bold" panose="00000700000000000000" pitchFamily="50" charset="0"/>
              </a:rPr>
              <a:t>Use it or lose it</a:t>
            </a:r>
            <a:r>
              <a:rPr lang="en-US" sz="2500" dirty="0">
                <a:solidFill>
                  <a:srgbClr val="294F4A"/>
                </a:solidFill>
                <a:latin typeface="Arbeit Light" panose="00000300000000000000" pitchFamily="50" charset="0"/>
              </a:rPr>
              <a:t>” is a concept most people can relate to.</a:t>
            </a:r>
            <a:endParaRPr lang="en-US" sz="1000" dirty="0">
              <a:solidFill>
                <a:srgbClr val="294F4A"/>
              </a:solidFill>
              <a:latin typeface="Arbeit Light" panose="00000300000000000000" pitchFamily="50" charset="0"/>
            </a:endParaRPr>
          </a:p>
          <a:p>
            <a:pPr>
              <a:spcAft>
                <a:spcPts val="600"/>
              </a:spcAft>
            </a:pPr>
            <a:r>
              <a:rPr lang="en-US" sz="2500" dirty="0">
                <a:solidFill>
                  <a:srgbClr val="294F4A"/>
                </a:solidFill>
                <a:latin typeface="Arbeit Light" panose="00000300000000000000" pitchFamily="50" charset="0"/>
              </a:rPr>
              <a:t>Promoting </a:t>
            </a:r>
            <a:r>
              <a:rPr lang="en-US" sz="2500" dirty="0" err="1">
                <a:solidFill>
                  <a:srgbClr val="294F4A"/>
                </a:solidFill>
                <a:latin typeface="Arbeit Light" panose="00000300000000000000" pitchFamily="50" charset="0"/>
              </a:rPr>
              <a:t>the“</a:t>
            </a:r>
            <a:r>
              <a:rPr lang="en-US" sz="2500" b="1" dirty="0" err="1">
                <a:solidFill>
                  <a:srgbClr val="294F4A"/>
                </a:solidFill>
                <a:latin typeface="Arbeit Semi Bold" panose="00000700000000000000" pitchFamily="50" charset="0"/>
              </a:rPr>
              <a:t>Use</a:t>
            </a:r>
            <a:r>
              <a:rPr lang="en-US" sz="2500" b="1" dirty="0">
                <a:solidFill>
                  <a:srgbClr val="294F4A"/>
                </a:solidFill>
                <a:latin typeface="Arbeit Semi Bold" panose="00000700000000000000" pitchFamily="50" charset="0"/>
              </a:rPr>
              <a:t> it or lose it</a:t>
            </a:r>
            <a:r>
              <a:rPr lang="en-US" sz="2500" dirty="0">
                <a:solidFill>
                  <a:srgbClr val="294F4A"/>
                </a:solidFill>
                <a:latin typeface="Arbeit Light" panose="00000300000000000000" pitchFamily="50" charset="0"/>
              </a:rPr>
              <a:t>” message to the home support team encourages staff to:</a:t>
            </a:r>
          </a:p>
          <a:p>
            <a:endParaRPr lang="en-US" sz="200" dirty="0">
              <a:solidFill>
                <a:srgbClr val="294F4A"/>
              </a:solidFill>
              <a:latin typeface="Arbeit Light" panose="00000300000000000000" pitchFamily="50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294F4A"/>
                </a:solidFill>
                <a:latin typeface="Arbeit Light" panose="00000300000000000000" pitchFamily="50" charset="0"/>
              </a:rPr>
              <a:t>Identify tasks or part of tasks that clients can still do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294F4A"/>
                </a:solidFill>
                <a:latin typeface="Arbeit Light" panose="00000300000000000000" pitchFamily="50" charset="0"/>
              </a:rPr>
              <a:t>Consider strategies that might help do more for themselves in the future </a:t>
            </a:r>
            <a:r>
              <a:rPr lang="en-US" sz="2000" i="1" dirty="0">
                <a:solidFill>
                  <a:srgbClr val="294F4A"/>
                </a:solidFill>
                <a:latin typeface="Arbeit Light" panose="00000300000000000000" pitchFamily="50" charset="0"/>
              </a:rPr>
              <a:t>(where appropriate)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7384CD-690E-1AF5-A269-1AC9E76A9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0" r="16540"/>
          <a:stretch/>
        </p:blipFill>
        <p:spPr>
          <a:xfrm>
            <a:off x="6786487" y="10"/>
            <a:ext cx="7014090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062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8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8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8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8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AEB6DF8-8D27-45F9-B8C9-8CB4CC69926A}"/>
              </a:ext>
            </a:extLst>
          </p:cNvPr>
          <p:cNvSpPr/>
          <p:nvPr/>
        </p:nvSpPr>
        <p:spPr>
          <a:xfrm>
            <a:off x="213346" y="2833744"/>
            <a:ext cx="6464856" cy="3074670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>
              <a:spcAft>
                <a:spcPts val="600"/>
              </a:spcAft>
            </a:pPr>
            <a:endParaRPr lang="en-US" sz="2500" dirty="0">
              <a:solidFill>
                <a:srgbClr val="294F4A"/>
              </a:solidFill>
              <a:latin typeface="Arbeit Light" panose="00000300000000000000" pitchFamily="50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EC486AF-EB04-AE1A-61D1-651C74166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180" y="1016000"/>
            <a:ext cx="6437685" cy="201295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rgbClr val="294F4A"/>
                </a:solidFill>
                <a:latin typeface="Arbeit Semi Bold" panose="00000700000000000000" pitchFamily="50" charset="0"/>
              </a:rPr>
              <a:t>“Use it or lose it”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7DE2A1D-2559-5548-C8AD-1164026BFD36}"/>
              </a:ext>
            </a:extLst>
          </p:cNvPr>
          <p:cNvSpPr/>
          <p:nvPr/>
        </p:nvSpPr>
        <p:spPr>
          <a:xfrm>
            <a:off x="274990" y="2874840"/>
            <a:ext cx="6762807" cy="1820450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500" dirty="0">
                <a:solidFill>
                  <a:srgbClr val="294F4A"/>
                </a:solidFill>
                <a:latin typeface="Arbeit Light" panose="00000300000000000000" pitchFamily="50" charset="0"/>
              </a:rPr>
              <a:t>‘</a:t>
            </a:r>
            <a:r>
              <a:rPr lang="en-US" sz="2500" b="1" dirty="0">
                <a:solidFill>
                  <a:srgbClr val="294F4A"/>
                </a:solidFill>
                <a:latin typeface="Arbeit Semi Bold" panose="00000700000000000000" pitchFamily="50" charset="0"/>
              </a:rPr>
              <a:t>Use it or lose it</a:t>
            </a:r>
            <a:r>
              <a:rPr lang="en-US" sz="2500" dirty="0">
                <a:solidFill>
                  <a:srgbClr val="294F4A"/>
                </a:solidFill>
                <a:latin typeface="Arbeit Light" panose="00000300000000000000" pitchFamily="50" charset="0"/>
              </a:rPr>
              <a:t>” makes sense to clients:</a:t>
            </a:r>
          </a:p>
          <a:p>
            <a:endParaRPr lang="en-US" sz="200" dirty="0">
              <a:solidFill>
                <a:srgbClr val="294F4A"/>
              </a:solidFill>
              <a:latin typeface="Arbeit Light" panose="00000300000000000000" pitchFamily="50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294F4A"/>
                </a:solidFill>
                <a:latin typeface="Arbeit Light" panose="00000300000000000000" pitchFamily="50" charset="0"/>
              </a:rPr>
              <a:t>Clients are more likely to participate in </a:t>
            </a:r>
            <a:r>
              <a:rPr lang="en-US" sz="2500" dirty="0" err="1">
                <a:solidFill>
                  <a:srgbClr val="294F4A"/>
                </a:solidFill>
                <a:latin typeface="Arbeit Light" panose="00000300000000000000" pitchFamily="50" charset="0"/>
              </a:rPr>
              <a:t>reablement</a:t>
            </a:r>
            <a:r>
              <a:rPr lang="en-US" sz="2500" dirty="0">
                <a:solidFill>
                  <a:srgbClr val="294F4A"/>
                </a:solidFill>
                <a:latin typeface="Arbeit Light" panose="00000300000000000000" pitchFamily="50" charset="0"/>
              </a:rPr>
              <a:t> if the idea is meaningful to them.</a:t>
            </a:r>
            <a:endParaRPr lang="en-US" sz="2000" i="1" dirty="0">
              <a:solidFill>
                <a:srgbClr val="294F4A"/>
              </a:solidFill>
              <a:latin typeface="Arbeit Light" panose="00000300000000000000" pitchFamily="50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53DC5DE-EA20-27C6-2668-E1093AEDB394}"/>
              </a:ext>
            </a:extLst>
          </p:cNvPr>
          <p:cNvSpPr/>
          <p:nvPr/>
        </p:nvSpPr>
        <p:spPr>
          <a:xfrm>
            <a:off x="-269539" y="4846694"/>
            <a:ext cx="7056026" cy="1513009"/>
          </a:xfrm>
          <a:prstGeom prst="roundRect">
            <a:avLst/>
          </a:prstGeom>
          <a:solidFill>
            <a:srgbClr val="294F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9313F75-A7B1-767F-F5AD-A2FB7602C336}"/>
              </a:ext>
            </a:extLst>
          </p:cNvPr>
          <p:cNvSpPr/>
          <p:nvPr/>
        </p:nvSpPr>
        <p:spPr>
          <a:xfrm>
            <a:off x="213347" y="4856038"/>
            <a:ext cx="6824450" cy="1820450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500" dirty="0">
                <a:solidFill>
                  <a:schemeClr val="bg1"/>
                </a:solidFill>
                <a:latin typeface="Arbeit Semi Bold" panose="00000700000000000000" pitchFamily="50" charset="0"/>
              </a:rPr>
              <a:t>The language we use can impact:</a:t>
            </a:r>
          </a:p>
          <a:p>
            <a:endParaRPr lang="en-US" sz="200" dirty="0">
              <a:solidFill>
                <a:schemeClr val="bg1"/>
              </a:solidFill>
              <a:latin typeface="Arbeit Light" panose="00000300000000000000" pitchFamily="50" charset="0"/>
            </a:endParaRPr>
          </a:p>
          <a:p>
            <a:pPr marL="72000" indent="-3240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bg1"/>
                </a:solidFill>
                <a:latin typeface="Arbeit Light" panose="00000300000000000000" pitchFamily="50" charset="0"/>
              </a:rPr>
              <a:t>How we think about </a:t>
            </a:r>
            <a:r>
              <a:rPr lang="en-US" sz="2500" dirty="0" err="1">
                <a:solidFill>
                  <a:schemeClr val="bg1"/>
                </a:solidFill>
                <a:latin typeface="Arbeit Light" panose="00000300000000000000" pitchFamily="50" charset="0"/>
              </a:rPr>
              <a:t>reablement</a:t>
            </a:r>
            <a:endParaRPr lang="en-US" sz="2500" dirty="0">
              <a:solidFill>
                <a:schemeClr val="bg1"/>
              </a:solidFill>
              <a:latin typeface="Arbeit Light" panose="00000300000000000000" pitchFamily="50" charset="0"/>
            </a:endParaRPr>
          </a:p>
          <a:p>
            <a:pPr marL="72000" indent="-3240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bg1"/>
                </a:solidFill>
                <a:latin typeface="Arbeit Light" panose="00000300000000000000" pitchFamily="50" charset="0"/>
              </a:rPr>
              <a:t>How we communicate </a:t>
            </a:r>
            <a:r>
              <a:rPr lang="en-US" sz="2500" dirty="0" err="1">
                <a:solidFill>
                  <a:schemeClr val="bg1"/>
                </a:solidFill>
                <a:latin typeface="Arbeit Light" panose="00000300000000000000" pitchFamily="50" charset="0"/>
              </a:rPr>
              <a:t>reablement</a:t>
            </a:r>
            <a:r>
              <a:rPr lang="en-US" sz="2500" dirty="0">
                <a:solidFill>
                  <a:schemeClr val="bg1"/>
                </a:solidFill>
                <a:latin typeface="Arbeit Light" panose="00000300000000000000" pitchFamily="50" charset="0"/>
              </a:rPr>
              <a:t> to clients</a:t>
            </a:r>
            <a:endParaRPr lang="en-US" sz="2000" i="1" dirty="0">
              <a:solidFill>
                <a:schemeClr val="bg1"/>
              </a:solidFill>
              <a:latin typeface="Arbeit Light" panose="00000300000000000000" pitchFamily="50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A140F4-A391-260F-01DF-AA5F47AB6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1" r="15891"/>
          <a:stretch/>
        </p:blipFill>
        <p:spPr>
          <a:xfrm>
            <a:off x="6786487" y="10"/>
            <a:ext cx="7014090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369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9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9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AEB6DF8-8D27-45F9-B8C9-8CB4CC69926A}"/>
              </a:ext>
            </a:extLst>
          </p:cNvPr>
          <p:cNvSpPr/>
          <p:nvPr/>
        </p:nvSpPr>
        <p:spPr>
          <a:xfrm>
            <a:off x="213346" y="2833744"/>
            <a:ext cx="6464856" cy="3074670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>
              <a:spcAft>
                <a:spcPts val="600"/>
              </a:spcAft>
            </a:pPr>
            <a:endParaRPr lang="en-US" sz="2500" dirty="0">
              <a:solidFill>
                <a:srgbClr val="294F4A"/>
              </a:solidFill>
              <a:latin typeface="Arbeit Light" panose="00000300000000000000" pitchFamily="50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EC486AF-EB04-AE1A-61D1-651C74166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180" y="1016000"/>
            <a:ext cx="6437685" cy="201295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rgbClr val="294F4A"/>
                </a:solidFill>
                <a:latin typeface="Arbeit Semi Bold" panose="00000700000000000000" pitchFamily="50" charset="0"/>
              </a:rPr>
              <a:t>Wellness and </a:t>
            </a:r>
            <a:r>
              <a:rPr lang="en-US" sz="4800" kern="1200" dirty="0" err="1">
                <a:solidFill>
                  <a:srgbClr val="294F4A"/>
                </a:solidFill>
                <a:latin typeface="Arbeit Semi Bold" panose="00000700000000000000" pitchFamily="50" charset="0"/>
              </a:rPr>
              <a:t>Reablement</a:t>
            </a:r>
            <a:r>
              <a:rPr lang="en-US" sz="4800" kern="1200" dirty="0">
                <a:solidFill>
                  <a:srgbClr val="294F4A"/>
                </a:solidFill>
                <a:latin typeface="Arbeit Semi Bold" panose="00000700000000000000" pitchFamily="50" charset="0"/>
              </a:rPr>
              <a:t> language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7DE2A1D-2559-5548-C8AD-1164026BFD36}"/>
              </a:ext>
            </a:extLst>
          </p:cNvPr>
          <p:cNvSpPr/>
          <p:nvPr/>
        </p:nvSpPr>
        <p:spPr>
          <a:xfrm>
            <a:off x="274990" y="2874840"/>
            <a:ext cx="6762807" cy="3273712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294F4A"/>
                </a:solidFill>
                <a:latin typeface="Arbeit Light" panose="00000300000000000000" pitchFamily="50" charset="0"/>
              </a:rPr>
              <a:t>Promotes independence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294F4A"/>
                </a:solidFill>
                <a:latin typeface="Arbeit Light" panose="00000300000000000000" pitchFamily="50" charset="0"/>
              </a:rPr>
              <a:t>Encourages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294F4A"/>
                </a:solidFill>
                <a:latin typeface="Arbeit Light" panose="00000300000000000000" pitchFamily="50" charset="0"/>
              </a:rPr>
              <a:t>Motivates 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294F4A"/>
                </a:solidFill>
                <a:latin typeface="Arbeit Light" panose="00000300000000000000" pitchFamily="50" charset="0"/>
              </a:rPr>
              <a:t>Builds confidence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294F4A"/>
                </a:solidFill>
                <a:latin typeface="Arbeit Light" panose="00000300000000000000" pitchFamily="50" charset="0"/>
              </a:rPr>
              <a:t>Builds relationships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294F4A"/>
                </a:solidFill>
                <a:latin typeface="Arbeit Light" panose="00000300000000000000" pitchFamily="50" charset="0"/>
              </a:rPr>
              <a:t>Supports good outcomes for clients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A140F4-A391-260F-01DF-AA5F47AB6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5" r="21235"/>
          <a:stretch/>
        </p:blipFill>
        <p:spPr>
          <a:xfrm>
            <a:off x="6786487" y="10"/>
            <a:ext cx="7014090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502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6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6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6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3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361385E-B766-8CF0-0A3D-B54ADA877651}"/>
              </a:ext>
            </a:extLst>
          </p:cNvPr>
          <p:cNvSpPr/>
          <p:nvPr/>
        </p:nvSpPr>
        <p:spPr>
          <a:xfrm>
            <a:off x="274990" y="2874840"/>
            <a:ext cx="6640817" cy="2725024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500" dirty="0">
                <a:solidFill>
                  <a:srgbClr val="294F4A"/>
                </a:solidFill>
                <a:latin typeface="Arbeit Light" panose="00000300000000000000" pitchFamily="50" charset="0"/>
              </a:rPr>
              <a:t>When we use </a:t>
            </a:r>
            <a:r>
              <a:rPr lang="en-US" sz="2500" dirty="0" err="1">
                <a:solidFill>
                  <a:srgbClr val="294F4A"/>
                </a:solidFill>
                <a:latin typeface="Arbeit Light" panose="00000300000000000000" pitchFamily="50" charset="0"/>
              </a:rPr>
              <a:t>reablement</a:t>
            </a:r>
            <a:r>
              <a:rPr lang="en-US" sz="2500" dirty="0">
                <a:solidFill>
                  <a:srgbClr val="294F4A"/>
                </a:solidFill>
                <a:latin typeface="Arbeit Light" panose="00000300000000000000" pitchFamily="50" charset="0"/>
              </a:rPr>
              <a:t> language consistently</a:t>
            </a:r>
          </a:p>
          <a:p>
            <a:endParaRPr lang="en-US" sz="200" dirty="0">
              <a:solidFill>
                <a:srgbClr val="294F4A"/>
              </a:solidFill>
              <a:latin typeface="Arbeit Light" panose="00000300000000000000" pitchFamily="50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294F4A"/>
                </a:solidFill>
                <a:latin typeface="Arbeit Light" panose="00000300000000000000" pitchFamily="50" charset="0"/>
              </a:rPr>
              <a:t>Clients understand what to expect from our service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294F4A"/>
                </a:solidFill>
                <a:latin typeface="Arbeit Light" panose="00000300000000000000" pitchFamily="50" charset="0"/>
              </a:rPr>
              <a:t>Staff can effectively implement </a:t>
            </a:r>
            <a:r>
              <a:rPr lang="en-US" sz="2500" dirty="0" err="1">
                <a:solidFill>
                  <a:srgbClr val="294F4A"/>
                </a:solidFill>
                <a:latin typeface="Arbeit Light" panose="00000300000000000000" pitchFamily="50" charset="0"/>
              </a:rPr>
              <a:t>reablement</a:t>
            </a:r>
            <a:r>
              <a:rPr lang="en-US" sz="2500" dirty="0">
                <a:solidFill>
                  <a:srgbClr val="294F4A"/>
                </a:solidFill>
                <a:latin typeface="Arbeit Light" panose="00000300000000000000" pitchFamily="50" charset="0"/>
              </a:rPr>
              <a:t> strategies</a:t>
            </a:r>
            <a:endParaRPr lang="en-US" sz="2000" dirty="0">
              <a:solidFill>
                <a:srgbClr val="294F4A"/>
              </a:solidFill>
              <a:latin typeface="Arbeit Light" panose="00000300000000000000" pitchFamily="5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998BAB-16F4-922C-B68A-3EE69488024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5" r="21235"/>
          <a:stretch/>
        </p:blipFill>
        <p:spPr>
          <a:xfrm>
            <a:off x="6786487" y="10"/>
            <a:ext cx="7014090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solidFill>
            <a:srgbClr val="294F4A"/>
          </a:solidFill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50751" y="1244310"/>
            <a:ext cx="6297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294F4A"/>
                </a:solidFill>
                <a:latin typeface="Arbeit Semi Bold" panose="00000700000000000000" pitchFamily="50" charset="0"/>
                <a:cs typeface="Arial" panose="020B0604020202020204" pitchFamily="34" charset="0"/>
              </a:rPr>
              <a:t>Reablement</a:t>
            </a:r>
            <a:r>
              <a:rPr lang="en-US" sz="4800" dirty="0">
                <a:solidFill>
                  <a:srgbClr val="294F4A"/>
                </a:solidFill>
                <a:latin typeface="Arbeit Semi Bold" panose="00000700000000000000" pitchFamily="50" charset="0"/>
                <a:cs typeface="Arial" panose="020B0604020202020204" pitchFamily="34" charset="0"/>
              </a:rPr>
              <a:t> language</a:t>
            </a:r>
            <a:endParaRPr lang="en-AU" sz="4800" dirty="0">
              <a:solidFill>
                <a:srgbClr val="294F4A"/>
              </a:solidFill>
              <a:latin typeface="Arbeit Semi Bold" panose="000007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751" y="2098605"/>
            <a:ext cx="53030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94F4A"/>
                </a:solidFill>
                <a:latin typeface="Arbeit Semi Bold" panose="00000700000000000000" pitchFamily="50" charset="0"/>
                <a:cs typeface="Arial" panose="020B0604020202020204" pitchFamily="34" charset="0"/>
              </a:rPr>
              <a:t>The Client journey</a:t>
            </a:r>
            <a:endParaRPr lang="en-AU" sz="2800" dirty="0">
              <a:solidFill>
                <a:srgbClr val="294F4A"/>
              </a:solidFill>
              <a:latin typeface="Arbeit Semi Bold" panose="000007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5B1A9-9A07-47E2-AE71-B72AD161E3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0114" y="762676"/>
            <a:ext cx="3753225" cy="250215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19" name="Freeform: Shape 18"/>
          <p:cNvSpPr/>
          <p:nvPr/>
        </p:nvSpPr>
        <p:spPr>
          <a:xfrm>
            <a:off x="6350690" y="5819361"/>
            <a:ext cx="2970004" cy="819142"/>
          </a:xfrm>
          <a:custGeom>
            <a:avLst/>
            <a:gdLst>
              <a:gd name="connsiteX0" fmla="*/ 0 w 2970004"/>
              <a:gd name="connsiteY0" fmla="*/ 0 h 864001"/>
              <a:gd name="connsiteX1" fmla="*/ 2970004 w 2970004"/>
              <a:gd name="connsiteY1" fmla="*/ 0 h 864001"/>
              <a:gd name="connsiteX2" fmla="*/ 2970004 w 2970004"/>
              <a:gd name="connsiteY2" fmla="*/ 864001 h 864001"/>
              <a:gd name="connsiteX3" fmla="*/ 0 w 2970004"/>
              <a:gd name="connsiteY3" fmla="*/ 864001 h 864001"/>
              <a:gd name="connsiteX4" fmla="*/ 0 w 2970004"/>
              <a:gd name="connsiteY4" fmla="*/ 0 h 86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0004" h="864001">
                <a:moveTo>
                  <a:pt x="0" y="0"/>
                </a:moveTo>
                <a:lnTo>
                  <a:pt x="2970004" y="0"/>
                </a:lnTo>
                <a:lnTo>
                  <a:pt x="2970004" y="864001"/>
                </a:lnTo>
                <a:lnTo>
                  <a:pt x="0" y="86400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12700" rIns="12700" bIns="12700" numCol="1" spcCol="1270" anchor="t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20ADC1-B578-A907-90A6-81D6206FAD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" r="16452"/>
          <a:stretch/>
        </p:blipFill>
        <p:spPr>
          <a:xfrm>
            <a:off x="7590114" y="3577196"/>
            <a:ext cx="3753225" cy="2518128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459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9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9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8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8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8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8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8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361385E-B766-8CF0-0A3D-B54ADA877651}"/>
              </a:ext>
            </a:extLst>
          </p:cNvPr>
          <p:cNvSpPr/>
          <p:nvPr/>
        </p:nvSpPr>
        <p:spPr>
          <a:xfrm>
            <a:off x="274990" y="2874840"/>
            <a:ext cx="6640817" cy="1693446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500" dirty="0">
                <a:solidFill>
                  <a:srgbClr val="294F4A"/>
                </a:solidFill>
                <a:latin typeface="Arbeit Light" panose="00000300000000000000" pitchFamily="50" charset="0"/>
              </a:rPr>
              <a:t>The following examples will compare two Client experiences. You will see how </a:t>
            </a:r>
            <a:r>
              <a:rPr lang="en-US" sz="2500" dirty="0" err="1">
                <a:solidFill>
                  <a:srgbClr val="294F4A"/>
                </a:solidFill>
                <a:latin typeface="Arbeit Light" panose="00000300000000000000" pitchFamily="50" charset="0"/>
              </a:rPr>
              <a:t>reablement</a:t>
            </a:r>
            <a:r>
              <a:rPr lang="en-US" sz="2500" dirty="0">
                <a:solidFill>
                  <a:srgbClr val="294F4A"/>
                </a:solidFill>
                <a:latin typeface="Arbeit Light" panose="00000300000000000000" pitchFamily="50" charset="0"/>
              </a:rPr>
              <a:t> language can impact the Client journey and why…</a:t>
            </a:r>
            <a:endParaRPr lang="en-US" sz="2000" dirty="0">
              <a:solidFill>
                <a:srgbClr val="294F4A"/>
              </a:solidFill>
              <a:latin typeface="Arbeit Light" panose="00000300000000000000" pitchFamily="5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998BAB-16F4-922C-B68A-3EE69488024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5" r="21235"/>
          <a:stretch/>
        </p:blipFill>
        <p:spPr>
          <a:xfrm>
            <a:off x="6786487" y="10"/>
            <a:ext cx="7014090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solidFill>
            <a:srgbClr val="294F4A"/>
          </a:solidFill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50751" y="1244310"/>
            <a:ext cx="6278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294F4A"/>
                </a:solidFill>
                <a:latin typeface="Arbeit Semi Bold" panose="00000700000000000000" pitchFamily="50" charset="0"/>
                <a:cs typeface="Arial" panose="020B0604020202020204" pitchFamily="34" charset="0"/>
              </a:rPr>
              <a:t>Reablement</a:t>
            </a:r>
            <a:r>
              <a:rPr lang="en-US" sz="4800" dirty="0">
                <a:solidFill>
                  <a:srgbClr val="294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294F4A"/>
                </a:solidFill>
                <a:latin typeface="Arbeit Semi Bold" panose="00000700000000000000" pitchFamily="50" charset="0"/>
                <a:cs typeface="Arial" panose="020B0604020202020204" pitchFamily="34" charset="0"/>
              </a:rPr>
              <a:t>language</a:t>
            </a:r>
            <a:endParaRPr lang="en-AU" sz="4800" dirty="0">
              <a:solidFill>
                <a:srgbClr val="294F4A"/>
              </a:solidFill>
              <a:latin typeface="Arbeit Semi Bold" panose="000007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751" y="2098605"/>
            <a:ext cx="53030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94F4A"/>
                </a:solidFill>
                <a:latin typeface="Arbeit Semi Bold" panose="00000700000000000000" pitchFamily="50" charset="0"/>
                <a:cs typeface="Arial" panose="020B0604020202020204" pitchFamily="34" charset="0"/>
              </a:rPr>
              <a:t>The Client journey</a:t>
            </a:r>
            <a:endParaRPr lang="en-AU" sz="2800" dirty="0">
              <a:solidFill>
                <a:srgbClr val="294F4A"/>
              </a:solidFill>
              <a:latin typeface="Arbeit Semi Bold" panose="000007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5B1A9-9A07-47E2-AE71-B72AD161E3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0114" y="762676"/>
            <a:ext cx="3753225" cy="250215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19" name="Freeform: Shape 18"/>
          <p:cNvSpPr/>
          <p:nvPr/>
        </p:nvSpPr>
        <p:spPr>
          <a:xfrm>
            <a:off x="6350690" y="5819361"/>
            <a:ext cx="2970004" cy="819142"/>
          </a:xfrm>
          <a:custGeom>
            <a:avLst/>
            <a:gdLst>
              <a:gd name="connsiteX0" fmla="*/ 0 w 2970004"/>
              <a:gd name="connsiteY0" fmla="*/ 0 h 864001"/>
              <a:gd name="connsiteX1" fmla="*/ 2970004 w 2970004"/>
              <a:gd name="connsiteY1" fmla="*/ 0 h 864001"/>
              <a:gd name="connsiteX2" fmla="*/ 2970004 w 2970004"/>
              <a:gd name="connsiteY2" fmla="*/ 864001 h 864001"/>
              <a:gd name="connsiteX3" fmla="*/ 0 w 2970004"/>
              <a:gd name="connsiteY3" fmla="*/ 864001 h 864001"/>
              <a:gd name="connsiteX4" fmla="*/ 0 w 2970004"/>
              <a:gd name="connsiteY4" fmla="*/ 0 h 86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0004" h="864001">
                <a:moveTo>
                  <a:pt x="0" y="0"/>
                </a:moveTo>
                <a:lnTo>
                  <a:pt x="2970004" y="0"/>
                </a:lnTo>
                <a:lnTo>
                  <a:pt x="2970004" y="864001"/>
                </a:lnTo>
                <a:lnTo>
                  <a:pt x="0" y="86400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12700" rIns="12700" bIns="12700" numCol="1" spcCol="1270" anchor="t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20ADC1-B578-A907-90A6-81D6206FAD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" r="16452"/>
          <a:stretch/>
        </p:blipFill>
        <p:spPr>
          <a:xfrm>
            <a:off x="7590114" y="3577196"/>
            <a:ext cx="3753225" cy="2518128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84155F-9876-ADF0-9A84-2C1BD394DCCB}"/>
              </a:ext>
            </a:extLst>
          </p:cNvPr>
          <p:cNvSpPr/>
          <p:nvPr/>
        </p:nvSpPr>
        <p:spPr>
          <a:xfrm>
            <a:off x="1289105" y="4656877"/>
            <a:ext cx="46125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94F4A"/>
                </a:solidFill>
                <a:latin typeface="Arbeit Semi Bold" panose="00000700000000000000" pitchFamily="50" charset="0"/>
                <a:cs typeface="Arial" panose="020B0604020202020204" pitchFamily="34" charset="0"/>
              </a:rPr>
              <a:t>“every opportunity matters”</a:t>
            </a:r>
            <a:endParaRPr lang="en-AU" sz="2800" dirty="0">
              <a:solidFill>
                <a:srgbClr val="294F4A"/>
              </a:solidFill>
              <a:latin typeface="Arbeit Semi Bold" panose="00000700000000000000" pitchFamily="50" charset="0"/>
              <a:cs typeface="Arial" panose="020B06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54F07D5-C70C-B846-76F9-290FDE72709D}"/>
              </a:ext>
            </a:extLst>
          </p:cNvPr>
          <p:cNvSpPr/>
          <p:nvPr/>
        </p:nvSpPr>
        <p:spPr>
          <a:xfrm>
            <a:off x="274990" y="5717083"/>
            <a:ext cx="6423762" cy="756482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294F4A"/>
                </a:solidFill>
                <a:latin typeface="Arbeit Semi Bold" panose="00000700000000000000" pitchFamily="50" charset="0"/>
              </a:rPr>
              <a:t>NB: </a:t>
            </a:r>
            <a:r>
              <a:rPr lang="en-US" sz="1200" dirty="0">
                <a:solidFill>
                  <a:srgbClr val="294F4A"/>
                </a:solidFill>
                <a:latin typeface="Arbeit Light" panose="00000300000000000000" pitchFamily="50" charset="0"/>
              </a:rPr>
              <a:t>In this case example, only the term ‘</a:t>
            </a:r>
            <a:r>
              <a:rPr lang="en-US" sz="1200" dirty="0" err="1">
                <a:solidFill>
                  <a:srgbClr val="294F4A"/>
                </a:solidFill>
                <a:latin typeface="Arbeit Light" panose="00000300000000000000" pitchFamily="50" charset="0"/>
              </a:rPr>
              <a:t>reablement</a:t>
            </a:r>
            <a:r>
              <a:rPr lang="en-US" sz="1200" dirty="0">
                <a:solidFill>
                  <a:srgbClr val="294F4A"/>
                </a:solidFill>
                <a:latin typeface="Arbeit Light" panose="00000300000000000000" pitchFamily="50" charset="0"/>
              </a:rPr>
              <a:t>’ will be used instead of ‘wellness and </a:t>
            </a:r>
            <a:r>
              <a:rPr lang="en-US" sz="1200" dirty="0" err="1">
                <a:solidFill>
                  <a:srgbClr val="294F4A"/>
                </a:solidFill>
                <a:latin typeface="Arbeit Light" panose="00000300000000000000" pitchFamily="50" charset="0"/>
              </a:rPr>
              <a:t>reablement</a:t>
            </a:r>
            <a:r>
              <a:rPr lang="en-US" sz="1200" dirty="0">
                <a:solidFill>
                  <a:srgbClr val="294F4A"/>
                </a:solidFill>
                <a:latin typeface="Arbeit Light" panose="00000300000000000000" pitchFamily="50" charset="0"/>
              </a:rPr>
              <a:t>’. This is because these Clients have the potential to improve significantly, with the aim to regaining previous functional ability.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234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9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9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9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9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2696B7-EB0C-7890-7A72-58F89F6AD6FB}"/>
              </a:ext>
            </a:extLst>
          </p:cNvPr>
          <p:cNvSpPr/>
          <p:nvPr/>
        </p:nvSpPr>
        <p:spPr>
          <a:xfrm>
            <a:off x="6096000" y="0"/>
            <a:ext cx="7178211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361385E-B766-8CF0-0A3D-B54ADA877651}"/>
              </a:ext>
            </a:extLst>
          </p:cNvPr>
          <p:cNvSpPr/>
          <p:nvPr/>
        </p:nvSpPr>
        <p:spPr>
          <a:xfrm>
            <a:off x="274990" y="4125915"/>
            <a:ext cx="4972349" cy="1693446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294F4A"/>
                </a:solidFill>
                <a:latin typeface="Arbeit Light" panose="00000300000000000000" pitchFamily="50" charset="0"/>
              </a:rPr>
              <a:t>Duong had a fall in his back yard while gardening, injuring his shoulder and leg.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294F4A"/>
                </a:solidFill>
                <a:latin typeface="Arbeit Light" panose="00000300000000000000" pitchFamily="50" charset="0"/>
              </a:rPr>
              <a:t>After a brief stay in hospital, he was discharged home with support for personal care and domestic assistance.</a:t>
            </a:r>
          </a:p>
        </p:txBody>
      </p:sp>
      <p:sp>
        <p:nvSpPr>
          <p:cNvPr id="2" name="Rectangle 1"/>
          <p:cNvSpPr/>
          <p:nvPr/>
        </p:nvSpPr>
        <p:spPr>
          <a:xfrm>
            <a:off x="350751" y="3349680"/>
            <a:ext cx="53030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94F4A"/>
                </a:solidFill>
                <a:latin typeface="Arbeit Semi Bold" panose="00000700000000000000" pitchFamily="50" charset="0"/>
                <a:cs typeface="Arial" panose="020B0604020202020204" pitchFamily="34" charset="0"/>
              </a:rPr>
              <a:t>Meet Duong</a:t>
            </a:r>
            <a:endParaRPr lang="en-AU" sz="2800" dirty="0">
              <a:solidFill>
                <a:srgbClr val="294F4A"/>
              </a:solidFill>
              <a:latin typeface="Arbeit Semi Bold" panose="000007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5B1A9-9A07-47E2-AE71-B72AD161E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5674" y="505822"/>
            <a:ext cx="3753225" cy="2502150"/>
          </a:xfrm>
          <a:prstGeom prst="rect">
            <a:avLst/>
          </a:prstGeom>
          <a:ln w="25400">
            <a:solidFill>
              <a:srgbClr val="294F4A"/>
            </a:solidFill>
          </a:ln>
        </p:spPr>
      </p:pic>
      <p:sp>
        <p:nvSpPr>
          <p:cNvPr id="19" name="Freeform: Shape 18"/>
          <p:cNvSpPr/>
          <p:nvPr/>
        </p:nvSpPr>
        <p:spPr>
          <a:xfrm>
            <a:off x="6350690" y="5819361"/>
            <a:ext cx="2970004" cy="819142"/>
          </a:xfrm>
          <a:custGeom>
            <a:avLst/>
            <a:gdLst>
              <a:gd name="connsiteX0" fmla="*/ 0 w 2970004"/>
              <a:gd name="connsiteY0" fmla="*/ 0 h 864001"/>
              <a:gd name="connsiteX1" fmla="*/ 2970004 w 2970004"/>
              <a:gd name="connsiteY1" fmla="*/ 0 h 864001"/>
              <a:gd name="connsiteX2" fmla="*/ 2970004 w 2970004"/>
              <a:gd name="connsiteY2" fmla="*/ 864001 h 864001"/>
              <a:gd name="connsiteX3" fmla="*/ 0 w 2970004"/>
              <a:gd name="connsiteY3" fmla="*/ 864001 h 864001"/>
              <a:gd name="connsiteX4" fmla="*/ 0 w 2970004"/>
              <a:gd name="connsiteY4" fmla="*/ 0 h 86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0004" h="864001">
                <a:moveTo>
                  <a:pt x="0" y="0"/>
                </a:moveTo>
                <a:lnTo>
                  <a:pt x="2970004" y="0"/>
                </a:lnTo>
                <a:lnTo>
                  <a:pt x="2970004" y="864001"/>
                </a:lnTo>
                <a:lnTo>
                  <a:pt x="0" y="86400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12700" rIns="12700" bIns="12700" numCol="1" spcCol="1270" anchor="t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20ADC1-B578-A907-90A6-81D6206FAD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" r="16452"/>
          <a:stretch/>
        </p:blipFill>
        <p:spPr>
          <a:xfrm>
            <a:off x="7313101" y="505822"/>
            <a:ext cx="3753225" cy="2518128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B3FC64F-8567-A890-BB5C-C141E7CF595E}"/>
              </a:ext>
            </a:extLst>
          </p:cNvPr>
          <p:cNvSpPr/>
          <p:nvPr/>
        </p:nvSpPr>
        <p:spPr>
          <a:xfrm>
            <a:off x="6685855" y="3349680"/>
            <a:ext cx="53030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94F4A"/>
                </a:solidFill>
                <a:latin typeface="Arbeit Semi Bold" panose="00000700000000000000" pitchFamily="50" charset="0"/>
                <a:cs typeface="Arial" panose="020B0604020202020204" pitchFamily="34" charset="0"/>
              </a:rPr>
              <a:t>Meet Jack</a:t>
            </a:r>
            <a:endParaRPr lang="en-AU" sz="2800" dirty="0">
              <a:solidFill>
                <a:srgbClr val="294F4A"/>
              </a:solidFill>
              <a:latin typeface="Arbeit Semi Bold" panose="000007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3868714-3D20-11F2-84E0-F240BF85C0A5}"/>
              </a:ext>
            </a:extLst>
          </p:cNvPr>
          <p:cNvSpPr/>
          <p:nvPr/>
        </p:nvSpPr>
        <p:spPr>
          <a:xfrm>
            <a:off x="6552501" y="4125915"/>
            <a:ext cx="4972349" cy="1693446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294F4A"/>
                </a:solidFill>
                <a:latin typeface="Arbeit Light" panose="00000300000000000000" pitchFamily="50" charset="0"/>
              </a:rPr>
              <a:t>Jack had a fall in his back yard while gardening, injuring his shoulder and leg.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294F4A"/>
                </a:solidFill>
                <a:latin typeface="Arbeit Light" panose="00000300000000000000" pitchFamily="50" charset="0"/>
              </a:rPr>
              <a:t>After a brief stay in hospital, he was discharged home with support for personal care and domestic assistance.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24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1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3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3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6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3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3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3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7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1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1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JBlz4SYr"/>
  <p:tag name="ARTICULATE_SLIDE_COUNT" val="18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50029</TotalTime>
  <Words>1448</Words>
  <Application>Microsoft Office PowerPoint</Application>
  <PresentationFormat>Widescreen</PresentationFormat>
  <Paragraphs>168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Calibri</vt:lpstr>
      <vt:lpstr>Arial</vt:lpstr>
      <vt:lpstr>Arbeit Book</vt:lpstr>
      <vt:lpstr>Arbeit Light</vt:lpstr>
      <vt:lpstr>Arbeit Medium</vt:lpstr>
      <vt:lpstr>Wingdings</vt:lpstr>
      <vt:lpstr>Arbeit Semi Bold</vt:lpstr>
      <vt:lpstr>Calibri Light</vt:lpstr>
      <vt:lpstr>Office Theme</vt:lpstr>
      <vt:lpstr>PowerPoint Presentation</vt:lpstr>
      <vt:lpstr>Session objectives</vt:lpstr>
      <vt:lpstr>Wellness and Reablement is for everyone</vt:lpstr>
      <vt:lpstr>“Use it or lose it”</vt:lpstr>
      <vt:lpstr>“Use it or lose it”</vt:lpstr>
      <vt:lpstr>Wellness and Reablement language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Practicing the language of Reablement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KeepAble</dc:title>
  <dc:creator>Bonita Mist</dc:creator>
  <cp:lastModifiedBy>Philip Hawksworth</cp:lastModifiedBy>
  <cp:revision>20</cp:revision>
  <dcterms:created xsi:type="dcterms:W3CDTF">2021-12-02T00:50:04Z</dcterms:created>
  <dcterms:modified xsi:type="dcterms:W3CDTF">2023-08-03T23:56:41Z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50E1EDA5-02D5-4ECA-968F-029101E12113</vt:lpwstr>
  </property>
  <property fmtid="{D5CDD505-2E9C-101B-9397-08002B2CF9AE}" pid="3" name="ArticulatePath">
    <vt:lpwstr>https://ilcwa-my.sharepoint.com/personal/philip_hawksworth_ilaustralia_org_au/Documents/Desktop/KeepAble/KeepAble Assets/Bitesize/2. The Language of Reablement/KeepAble - BiteSizedPt2</vt:lpwstr>
  </property>
</Properties>
</file>